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sldIdLst>
    <p:sldId id="269" r:id="rId5"/>
    <p:sldId id="380" r:id="rId6"/>
    <p:sldId id="381" r:id="rId7"/>
    <p:sldId id="409" r:id="rId8"/>
    <p:sldId id="447" r:id="rId9"/>
    <p:sldId id="414" r:id="rId10"/>
    <p:sldId id="429" r:id="rId11"/>
    <p:sldId id="432" r:id="rId12"/>
    <p:sldId id="435" r:id="rId13"/>
    <p:sldId id="446" r:id="rId14"/>
    <p:sldId id="436" r:id="rId15"/>
    <p:sldId id="441" r:id="rId16"/>
    <p:sldId id="442" r:id="rId17"/>
    <p:sldId id="443" r:id="rId18"/>
    <p:sldId id="444" r:id="rId19"/>
    <p:sldId id="445" r:id="rId20"/>
    <p:sldId id="413" r:id="rId21"/>
    <p:sldId id="264" r:id="rId22"/>
  </p:sldIdLst>
  <p:sldSz cx="32918400" cy="164592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46256B-6565-ABEA-034C-BA0C5695E583}" name="Galen Davis" initials="" userId="S::gdavis@zanjeroams.com::8a64c17a-1283-442f-9a57-afd84a7a07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828"/>
    <a:srgbClr val="00205B"/>
    <a:srgbClr val="003AA2"/>
    <a:srgbClr val="003492"/>
    <a:srgbClr val="005BFE"/>
    <a:srgbClr val="0D7C8B"/>
    <a:srgbClr val="FE7A7D"/>
    <a:srgbClr val="3E6B3A"/>
    <a:srgbClr val="156082"/>
    <a:srgbClr val="0B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0D80D-E9DB-43CA-BE81-517F07126A84}" v="50" dt="2026-05-18T17:03:4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862" autoAdjust="0"/>
  </p:normalViewPr>
  <p:slideViewPr>
    <p:cSldViewPr snapToGrid="0">
      <p:cViewPr varScale="1">
        <p:scale>
          <a:sx n="40" d="100"/>
          <a:sy n="40" d="100"/>
        </p:scale>
        <p:origin x="6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l Ramirez" userId="46544439685_tp_box_2" providerId="OAuth2" clId="{C34DDCF7-449D-498A-8D0B-858F387B5C49}"/>
    <pc:docChg chg="undo custSel addSld modSld">
      <pc:chgData name="Adriel Ramirez" userId="46544439685_tp_box_2" providerId="OAuth2" clId="{C34DDCF7-449D-498A-8D0B-858F387B5C49}" dt="2026-05-18T17:16:28.368" v="2810" actId="20577"/>
      <pc:docMkLst>
        <pc:docMk/>
      </pc:docMkLst>
      <pc:sldChg chg="addSp delSp modSp add mod">
        <pc:chgData name="Adriel Ramirez" userId="46544439685_tp_box_2" providerId="OAuth2" clId="{C34DDCF7-449D-498A-8D0B-858F387B5C49}" dt="2026-05-18T16:18:02.051" v="2078"/>
        <pc:sldMkLst>
          <pc:docMk/>
          <pc:sldMk cId="0" sldId="264"/>
        </pc:sldMkLst>
        <pc:spChg chg="mod">
          <ac:chgData name="Adriel Ramirez" userId="46544439685_tp_box_2" providerId="OAuth2" clId="{C34DDCF7-449D-498A-8D0B-858F387B5C49}" dt="2026-05-12T16:47:58.325" v="24" actId="2711"/>
          <ac:spMkLst>
            <pc:docMk/>
            <pc:sldMk cId="0" sldId="264"/>
            <ac:spMk id="4" creationId="{00000000-0000-0000-0000-000000000000}"/>
          </ac:spMkLst>
        </pc:spChg>
        <pc:picChg chg="add mod">
          <ac:chgData name="Adriel Ramirez" userId="46544439685_tp_box_2" providerId="OAuth2" clId="{C34DDCF7-449D-498A-8D0B-858F387B5C49}" dt="2026-05-12T16:48:05.266" v="25"/>
          <ac:picMkLst>
            <pc:docMk/>
            <pc:sldMk cId="0" sldId="264"/>
            <ac:picMk id="2" creationId="{A94C3CDB-D274-3C8A-8F2E-150891996DE0}"/>
          </ac:picMkLst>
        </pc:picChg>
        <pc:picChg chg="add del mod">
          <ac:chgData name="Adriel Ramirez" userId="46544439685_tp_box_2" providerId="OAuth2" clId="{C34DDCF7-449D-498A-8D0B-858F387B5C49}" dt="2026-05-18T16:18:01.797" v="2077" actId="478"/>
          <ac:picMkLst>
            <pc:docMk/>
            <pc:sldMk cId="0" sldId="264"/>
            <ac:picMk id="3" creationId="{6F5CD7AD-490E-6F02-F5A6-963D8E3FEE9A}"/>
          </ac:picMkLst>
        </pc:picChg>
        <pc:picChg chg="add mod">
          <ac:chgData name="Adriel Ramirez" userId="46544439685_tp_box_2" providerId="OAuth2" clId="{C34DDCF7-449D-498A-8D0B-858F387B5C49}" dt="2026-05-18T16:18:02.051" v="2078"/>
          <ac:picMkLst>
            <pc:docMk/>
            <pc:sldMk cId="0" sldId="264"/>
            <ac:picMk id="5" creationId="{D2292A30-5159-D31C-4FE4-4DE5BACFD85E}"/>
          </ac:picMkLst>
        </pc:picChg>
        <pc:picChg chg="mod">
          <ac:chgData name="Adriel Ramirez" userId="46544439685_tp_box_2" providerId="OAuth2" clId="{C34DDCF7-449D-498A-8D0B-858F387B5C49}" dt="2026-05-12T16:48:37.910" v="30" actId="12788"/>
          <ac:picMkLst>
            <pc:docMk/>
            <pc:sldMk cId="0" sldId="264"/>
            <ac:picMk id="13" creationId="{6FBD48D7-4885-0A4E-E04D-2854D0A719CE}"/>
          </ac:picMkLst>
        </pc:picChg>
      </pc:sldChg>
      <pc:sldChg chg="addSp delSp modSp mod">
        <pc:chgData name="Adriel Ramirez" userId="46544439685_tp_box_2" providerId="OAuth2" clId="{C34DDCF7-449D-498A-8D0B-858F387B5C49}" dt="2026-05-18T16:16:30.992" v="2039" actId="478"/>
        <pc:sldMkLst>
          <pc:docMk/>
          <pc:sldMk cId="0" sldId="269"/>
        </pc:sldMkLst>
        <pc:spChg chg="mod">
          <ac:chgData name="Adriel Ramirez" userId="46544439685_tp_box_2" providerId="OAuth2" clId="{C34DDCF7-449D-498A-8D0B-858F387B5C49}" dt="2026-05-18T16:06:05.122" v="1973" actId="20577"/>
          <ac:spMkLst>
            <pc:docMk/>
            <pc:sldMk cId="0" sldId="269"/>
            <ac:spMk id="5" creationId="{FACD34E0-3252-DDD8-DBC8-CB68AB7B0BD5}"/>
          </ac:spMkLst>
        </pc:spChg>
        <pc:spChg chg="mod">
          <ac:chgData name="Adriel Ramirez" userId="46544439685_tp_box_2" providerId="OAuth2" clId="{C34DDCF7-449D-498A-8D0B-858F387B5C49}" dt="2026-05-13T23:14:40.904" v="87" actId="20577"/>
          <ac:spMkLst>
            <pc:docMk/>
            <pc:sldMk cId="0" sldId="269"/>
            <ac:spMk id="8" creationId="{01EC1096-15D5-67FD-2C3C-EE366AAB0ED5}"/>
          </ac:spMkLst>
        </pc:spChg>
        <pc:picChg chg="add del mod">
          <ac:chgData name="Adriel Ramirez" userId="46544439685_tp_box_2" providerId="OAuth2" clId="{C34DDCF7-449D-498A-8D0B-858F387B5C49}" dt="2026-05-18T16:16:30.992" v="2039" actId="478"/>
          <ac:picMkLst>
            <pc:docMk/>
            <pc:sldMk cId="0" sldId="269"/>
            <ac:picMk id="2" creationId="{2BAFF21F-26CA-34CF-2DA2-1217DAF5C977}"/>
          </ac:picMkLst>
        </pc:picChg>
        <pc:picChg chg="add mod ord">
          <ac:chgData name="Adriel Ramirez" userId="46544439685_tp_box_2" providerId="OAuth2" clId="{C34DDCF7-449D-498A-8D0B-858F387B5C49}" dt="2026-05-18T16:11:56.296" v="2001" actId="1076"/>
          <ac:picMkLst>
            <pc:docMk/>
            <pc:sldMk cId="0" sldId="269"/>
            <ac:picMk id="6" creationId="{9B943D8E-B459-E49C-A15D-BEDE369FF71E}"/>
          </ac:picMkLst>
        </pc:picChg>
        <pc:picChg chg="add mod ord">
          <ac:chgData name="Adriel Ramirez" userId="46544439685_tp_box_2" providerId="OAuth2" clId="{C34DDCF7-449D-498A-8D0B-858F387B5C49}" dt="2026-05-18T16:16:30.041" v="2038" actId="167"/>
          <ac:picMkLst>
            <pc:docMk/>
            <pc:sldMk cId="0" sldId="269"/>
            <ac:picMk id="10" creationId="{628B7841-C6AB-B34A-023A-98E253268F38}"/>
          </ac:picMkLst>
        </pc:picChg>
        <pc:picChg chg="del">
          <ac:chgData name="Adriel Ramirez" userId="46544439685_tp_box_2" providerId="OAuth2" clId="{C34DDCF7-449D-498A-8D0B-858F387B5C49}" dt="2026-05-18T16:11:43.433" v="1997" actId="478"/>
          <ac:picMkLst>
            <pc:docMk/>
            <pc:sldMk cId="0" sldId="269"/>
            <ac:picMk id="20" creationId="{3C35B6EF-DEFC-1FDD-7324-508CBB417185}"/>
          </ac:picMkLst>
        </pc:picChg>
      </pc:sldChg>
      <pc:sldChg chg="addSp delSp modSp mod">
        <pc:chgData name="Adriel Ramirez" userId="46544439685_tp_box_2" providerId="OAuth2" clId="{C34DDCF7-449D-498A-8D0B-858F387B5C49}" dt="2026-05-18T16:17:03.111" v="2048" actId="478"/>
        <pc:sldMkLst>
          <pc:docMk/>
          <pc:sldMk cId="2421208875" sldId="380"/>
        </pc:sldMkLst>
        <pc:picChg chg="add del mod">
          <ac:chgData name="Adriel Ramirez" userId="46544439685_tp_box_2" providerId="OAuth2" clId="{C34DDCF7-449D-498A-8D0B-858F387B5C49}" dt="2026-05-18T16:17:03.111" v="2048" actId="478"/>
          <ac:picMkLst>
            <pc:docMk/>
            <pc:sldMk cId="2421208875" sldId="380"/>
            <ac:picMk id="4" creationId="{2FAA71E5-0E2C-A585-6E7E-3DF87639163D}"/>
          </ac:picMkLst>
        </pc:picChg>
        <pc:picChg chg="add mod ord">
          <ac:chgData name="Adriel Ramirez" userId="46544439685_tp_box_2" providerId="OAuth2" clId="{C34DDCF7-449D-498A-8D0B-858F387B5C49}" dt="2026-05-18T16:17:01.951" v="2047" actId="167"/>
          <ac:picMkLst>
            <pc:docMk/>
            <pc:sldMk cId="2421208875" sldId="380"/>
            <ac:picMk id="7" creationId="{9490D9E1-74EC-D0B9-71F5-B56626B7DDB4}"/>
          </ac:picMkLst>
        </pc:picChg>
      </pc:sldChg>
      <pc:sldChg chg="addSp delSp modSp mod">
        <pc:chgData name="Adriel Ramirez" userId="46544439685_tp_box_2" providerId="OAuth2" clId="{C34DDCF7-449D-498A-8D0B-858F387B5C49}" dt="2026-05-18T16:17:09.679" v="2050"/>
        <pc:sldMkLst>
          <pc:docMk/>
          <pc:sldMk cId="2458644200" sldId="409"/>
        </pc:sldMkLst>
        <pc:picChg chg="add mod">
          <ac:chgData name="Adriel Ramirez" userId="46544439685_tp_box_2" providerId="OAuth2" clId="{C34DDCF7-449D-498A-8D0B-858F387B5C49}" dt="2026-05-18T16:17:09.679" v="2050"/>
          <ac:picMkLst>
            <pc:docMk/>
            <pc:sldMk cId="2458644200" sldId="409"/>
            <ac:picMk id="4" creationId="{7D8A25EC-D7D2-6333-52B7-A82B31D9FB4A}"/>
          </ac:picMkLst>
        </pc:picChg>
        <pc:picChg chg="add del mod">
          <ac:chgData name="Adriel Ramirez" userId="46544439685_tp_box_2" providerId="OAuth2" clId="{C34DDCF7-449D-498A-8D0B-858F387B5C49}" dt="2026-05-18T16:17:09.364" v="2049" actId="478"/>
          <ac:picMkLst>
            <pc:docMk/>
            <pc:sldMk cId="2458644200" sldId="409"/>
            <ac:picMk id="5" creationId="{A4D17972-84B0-0031-38D9-C6543AF179A7}"/>
          </ac:picMkLst>
        </pc:picChg>
      </pc:sldChg>
      <pc:sldChg chg="addSp delSp modSp mod modNotesTx">
        <pc:chgData name="Adriel Ramirez" userId="46544439685_tp_box_2" providerId="OAuth2" clId="{C34DDCF7-449D-498A-8D0B-858F387B5C49}" dt="2026-05-18T17:16:28.368" v="2810" actId="20577"/>
        <pc:sldMkLst>
          <pc:docMk/>
          <pc:sldMk cId="1246208531" sldId="413"/>
        </pc:sldMkLst>
        <pc:spChg chg="mod">
          <ac:chgData name="Adriel Ramirez" userId="46544439685_tp_box_2" providerId="OAuth2" clId="{C34DDCF7-449D-498A-8D0B-858F387B5C49}" dt="2026-05-18T17:16:28.368" v="2810" actId="20577"/>
          <ac:spMkLst>
            <pc:docMk/>
            <pc:sldMk cId="1246208531" sldId="413"/>
            <ac:spMk id="4" creationId="{B6191F97-11CF-BC9E-872B-01A2D7A9E62B}"/>
          </ac:spMkLst>
        </pc:spChg>
        <pc:picChg chg="add mod">
          <ac:chgData name="Adriel Ramirez" userId="46544439685_tp_box_2" providerId="OAuth2" clId="{C34DDCF7-449D-498A-8D0B-858F387B5C49}" dt="2026-05-18T16:17:52.837" v="2073"/>
          <ac:picMkLst>
            <pc:docMk/>
            <pc:sldMk cId="1246208531" sldId="413"/>
            <ac:picMk id="5" creationId="{4F87C230-721D-7A9D-9198-869A6255A562}"/>
          </ac:picMkLst>
        </pc:picChg>
        <pc:picChg chg="add del mod">
          <ac:chgData name="Adriel Ramirez" userId="46544439685_tp_box_2" providerId="OAuth2" clId="{C34DDCF7-449D-498A-8D0B-858F387B5C49}" dt="2026-05-18T16:17:58.137" v="2075" actId="478"/>
          <ac:picMkLst>
            <pc:docMk/>
            <pc:sldMk cId="1246208531" sldId="413"/>
            <ac:picMk id="8" creationId="{3D1D0C21-CCB8-5105-EC36-08BD55C3BD50}"/>
          </ac:picMkLst>
        </pc:picChg>
        <pc:picChg chg="add mod">
          <ac:chgData name="Adriel Ramirez" userId="46544439685_tp_box_2" providerId="OAuth2" clId="{C34DDCF7-449D-498A-8D0B-858F387B5C49}" dt="2026-05-18T16:17:58.409" v="2076"/>
          <ac:picMkLst>
            <pc:docMk/>
            <pc:sldMk cId="1246208531" sldId="413"/>
            <ac:picMk id="9" creationId="{88FFD283-28FD-DA73-E99A-7629920312C7}"/>
          </ac:picMkLst>
        </pc:picChg>
      </pc:sldChg>
      <pc:sldChg chg="addSp delSp modSp mod modNotesTx">
        <pc:chgData name="Adriel Ramirez" userId="46544439685_tp_box_2" providerId="OAuth2" clId="{C34DDCF7-449D-498A-8D0B-858F387B5C49}" dt="2026-05-18T16:25:51.797" v="2223" actId="20577"/>
        <pc:sldMkLst>
          <pc:docMk/>
          <pc:sldMk cId="1726931826" sldId="414"/>
        </pc:sldMkLst>
        <pc:graphicFrameChg chg="mod modGraphic">
          <ac:chgData name="Adriel Ramirez" userId="46544439685_tp_box_2" providerId="OAuth2" clId="{C34DDCF7-449D-498A-8D0B-858F387B5C49}" dt="2026-05-18T16:24:28.864" v="2144" actId="20577"/>
          <ac:graphicFrameMkLst>
            <pc:docMk/>
            <pc:sldMk cId="1726931826" sldId="414"/>
            <ac:graphicFrameMk id="11" creationId="{12626BF1-2E18-F18F-392C-21F7952D49EE}"/>
          </ac:graphicFrameMkLst>
        </pc:graphicFrameChg>
        <pc:picChg chg="add mod">
          <ac:chgData name="Adriel Ramirez" userId="46544439685_tp_box_2" providerId="OAuth2" clId="{C34DDCF7-449D-498A-8D0B-858F387B5C49}" dt="2026-05-18T16:17:12.859" v="2052"/>
          <ac:picMkLst>
            <pc:docMk/>
            <pc:sldMk cId="1726931826" sldId="414"/>
            <ac:picMk id="4" creationId="{94E6EA56-FD99-3B56-051B-CF2A26496005}"/>
          </ac:picMkLst>
        </pc:picChg>
        <pc:picChg chg="add del mod">
          <ac:chgData name="Adriel Ramirez" userId="46544439685_tp_box_2" providerId="OAuth2" clId="{C34DDCF7-449D-498A-8D0B-858F387B5C49}" dt="2026-05-18T16:17:12.432" v="2051" actId="478"/>
          <ac:picMkLst>
            <pc:docMk/>
            <pc:sldMk cId="1726931826" sldId="414"/>
            <ac:picMk id="5" creationId="{762DD34F-BACB-7A0D-F01B-A88A44A6A0DD}"/>
          </ac:picMkLst>
        </pc:picChg>
      </pc:sldChg>
      <pc:sldChg chg="addSp delSp modSp mod">
        <pc:chgData name="Adriel Ramirez" userId="46544439685_tp_box_2" providerId="OAuth2" clId="{C34DDCF7-449D-498A-8D0B-858F387B5C49}" dt="2026-05-18T16:35:24.863" v="2262" actId="255"/>
        <pc:sldMkLst>
          <pc:docMk/>
          <pc:sldMk cId="85954680" sldId="429"/>
        </pc:sldMkLst>
        <pc:graphicFrameChg chg="add mod modGraphic">
          <ac:chgData name="Adriel Ramirez" userId="46544439685_tp_box_2" providerId="OAuth2" clId="{C34DDCF7-449D-498A-8D0B-858F387B5C49}" dt="2026-05-18T16:35:24.863" v="2262" actId="255"/>
          <ac:graphicFrameMkLst>
            <pc:docMk/>
            <pc:sldMk cId="85954680" sldId="429"/>
            <ac:graphicFrameMk id="9" creationId="{C5BCAD2B-E790-CC8C-53CD-88F1271CC85A}"/>
          </ac:graphicFrameMkLst>
        </pc:graphicFrameChg>
        <pc:picChg chg="add mod">
          <ac:chgData name="Adriel Ramirez" userId="46544439685_tp_box_2" providerId="OAuth2" clId="{C34DDCF7-449D-498A-8D0B-858F387B5C49}" dt="2026-05-18T16:17:14.645" v="2053"/>
          <ac:picMkLst>
            <pc:docMk/>
            <pc:sldMk cId="85954680" sldId="429"/>
            <ac:picMk id="4" creationId="{F18557EF-9E77-F4A5-4786-67EA761A52D3}"/>
          </ac:picMkLst>
        </pc:picChg>
        <pc:picChg chg="add del mod">
          <ac:chgData name="Adriel Ramirez" userId="46544439685_tp_box_2" providerId="OAuth2" clId="{C34DDCF7-449D-498A-8D0B-858F387B5C49}" dt="2026-05-18T16:17:18.906" v="2054" actId="478"/>
          <ac:picMkLst>
            <pc:docMk/>
            <pc:sldMk cId="85954680" sldId="429"/>
            <ac:picMk id="5" creationId="{77BBB660-761A-052D-C5D9-AA0ADAA89091}"/>
          </ac:picMkLst>
        </pc:picChg>
        <pc:picChg chg="add mod">
          <ac:chgData name="Adriel Ramirez" userId="46544439685_tp_box_2" providerId="OAuth2" clId="{C34DDCF7-449D-498A-8D0B-858F387B5C49}" dt="2026-05-18T16:17:19.384" v="2055"/>
          <ac:picMkLst>
            <pc:docMk/>
            <pc:sldMk cId="85954680" sldId="429"/>
            <ac:picMk id="8" creationId="{964E0A80-453E-9AD7-E552-79E8F68141FF}"/>
          </ac:picMkLst>
        </pc:picChg>
      </pc:sldChg>
      <pc:sldChg chg="addSp delSp modSp mod">
        <pc:chgData name="Adriel Ramirez" userId="46544439685_tp_box_2" providerId="OAuth2" clId="{C34DDCF7-449D-498A-8D0B-858F387B5C49}" dt="2026-05-18T16:48:55.412" v="2496" actId="1076"/>
        <pc:sldMkLst>
          <pc:docMk/>
          <pc:sldMk cId="338594472" sldId="432"/>
        </pc:sldMkLst>
        <pc:spChg chg="add del mod topLvl">
          <ac:chgData name="Adriel Ramirez" userId="46544439685_tp_box_2" providerId="OAuth2" clId="{C34DDCF7-449D-498A-8D0B-858F387B5C49}" dt="2026-05-18T16:48:40.414" v="2494" actId="1076"/>
          <ac:spMkLst>
            <pc:docMk/>
            <pc:sldMk cId="338594472" sldId="432"/>
            <ac:spMk id="5" creationId="{07D48723-8510-6D94-7C4F-1851BA2598C6}"/>
          </ac:spMkLst>
        </pc:spChg>
        <pc:spChg chg="add del mod topLvl">
          <ac:chgData name="Adriel Ramirez" userId="46544439685_tp_box_2" providerId="OAuth2" clId="{C34DDCF7-449D-498A-8D0B-858F387B5C49}" dt="2026-05-18T16:48:40.414" v="2494" actId="1076"/>
          <ac:spMkLst>
            <pc:docMk/>
            <pc:sldMk cId="338594472" sldId="432"/>
            <ac:spMk id="9" creationId="{804F6212-3789-FF7E-6392-8F6173A03378}"/>
          </ac:spMkLst>
        </pc:spChg>
        <pc:spChg chg="mod">
          <ac:chgData name="Adriel Ramirez" userId="46544439685_tp_box_2" providerId="OAuth2" clId="{C34DDCF7-449D-498A-8D0B-858F387B5C49}" dt="2026-05-18T16:35:38.230" v="2270" actId="20577"/>
          <ac:spMkLst>
            <pc:docMk/>
            <pc:sldMk cId="338594472" sldId="432"/>
            <ac:spMk id="10" creationId="{1A08F3E6-7ABD-C080-208E-27F9CC75CAAA}"/>
          </ac:spMkLst>
        </pc:spChg>
        <pc:spChg chg="add mod">
          <ac:chgData name="Adriel Ramirez" userId="46544439685_tp_box_2" providerId="OAuth2" clId="{C34DDCF7-449D-498A-8D0B-858F387B5C49}" dt="2026-05-18T16:48:49.258" v="2495" actId="1076"/>
          <ac:spMkLst>
            <pc:docMk/>
            <pc:sldMk cId="338594472" sldId="432"/>
            <ac:spMk id="11" creationId="{13280612-14C6-5A10-D7DB-839A1208F80A}"/>
          </ac:spMkLst>
        </pc:spChg>
        <pc:spChg chg="add mod">
          <ac:chgData name="Adriel Ramirez" userId="46544439685_tp_box_2" providerId="OAuth2" clId="{C34DDCF7-449D-498A-8D0B-858F387B5C49}" dt="2026-05-18T16:48:49.258" v="2495" actId="1076"/>
          <ac:spMkLst>
            <pc:docMk/>
            <pc:sldMk cId="338594472" sldId="432"/>
            <ac:spMk id="12" creationId="{ED07B25E-9338-3A43-31A3-7B5B4BE09054}"/>
          </ac:spMkLst>
        </pc:spChg>
        <pc:spChg chg="add del mod topLvl">
          <ac:chgData name="Adriel Ramirez" userId="46544439685_tp_box_2" providerId="OAuth2" clId="{C34DDCF7-449D-498A-8D0B-858F387B5C49}" dt="2026-05-18T16:48:55.412" v="2496" actId="1076"/>
          <ac:spMkLst>
            <pc:docMk/>
            <pc:sldMk cId="338594472" sldId="432"/>
            <ac:spMk id="13" creationId="{F8B6F3CA-1E38-1630-94CD-F33158976C4B}"/>
          </ac:spMkLst>
        </pc:spChg>
        <pc:spChg chg="add mod ord topLvl">
          <ac:chgData name="Adriel Ramirez" userId="46544439685_tp_box_2" providerId="OAuth2" clId="{C34DDCF7-449D-498A-8D0B-858F387B5C49}" dt="2026-05-18T16:48:55.412" v="2496" actId="1076"/>
          <ac:spMkLst>
            <pc:docMk/>
            <pc:sldMk cId="338594472" sldId="432"/>
            <ac:spMk id="17" creationId="{39AF4CA1-2C6E-CEC0-D69A-9C6B000CF065}"/>
          </ac:spMkLst>
        </pc:spChg>
        <pc:spChg chg="add del mod topLvl">
          <ac:chgData name="Adriel Ramirez" userId="46544439685_tp_box_2" providerId="OAuth2" clId="{C34DDCF7-449D-498A-8D0B-858F387B5C49}" dt="2026-05-18T16:37:34.482" v="2386" actId="478"/>
          <ac:spMkLst>
            <pc:docMk/>
            <pc:sldMk cId="338594472" sldId="432"/>
            <ac:spMk id="18" creationId="{5DFF327B-9537-64F2-42A2-AA527CACC0DF}"/>
          </ac:spMkLst>
        </pc:spChg>
        <pc:spChg chg="add del mod topLvl">
          <ac:chgData name="Adriel Ramirez" userId="46544439685_tp_box_2" providerId="OAuth2" clId="{C34DDCF7-449D-498A-8D0B-858F387B5C49}" dt="2026-05-18T16:37:34.116" v="2385" actId="478"/>
          <ac:spMkLst>
            <pc:docMk/>
            <pc:sldMk cId="338594472" sldId="432"/>
            <ac:spMk id="19" creationId="{F7F548B8-09E8-32A1-45A7-C9280CE96C18}"/>
          </ac:spMkLst>
        </pc:spChg>
        <pc:spChg chg="add del mod topLvl">
          <ac:chgData name="Adriel Ramirez" userId="46544439685_tp_box_2" providerId="OAuth2" clId="{C34DDCF7-449D-498A-8D0B-858F387B5C49}" dt="2026-05-18T16:37:44.285" v="2387" actId="478"/>
          <ac:spMkLst>
            <pc:docMk/>
            <pc:sldMk cId="338594472" sldId="432"/>
            <ac:spMk id="21" creationId="{A1CDA963-D02A-1B36-D0BD-9CB908536A16}"/>
          </ac:spMkLst>
        </pc:spChg>
        <pc:spChg chg="add del mod topLvl">
          <ac:chgData name="Adriel Ramirez" userId="46544439685_tp_box_2" providerId="OAuth2" clId="{C34DDCF7-449D-498A-8D0B-858F387B5C49}" dt="2026-05-18T16:37:44.796" v="2388" actId="478"/>
          <ac:spMkLst>
            <pc:docMk/>
            <pc:sldMk cId="338594472" sldId="432"/>
            <ac:spMk id="22" creationId="{D0BC2C58-0511-DA01-99BB-EEA46553DF08}"/>
          </ac:spMkLst>
        </pc:spChg>
        <pc:spChg chg="add del mod topLvl">
          <ac:chgData name="Adriel Ramirez" userId="46544439685_tp_box_2" providerId="OAuth2" clId="{C34DDCF7-449D-498A-8D0B-858F387B5C49}" dt="2026-05-18T16:37:58.767" v="2391" actId="478"/>
          <ac:spMkLst>
            <pc:docMk/>
            <pc:sldMk cId="338594472" sldId="432"/>
            <ac:spMk id="23" creationId="{DB18300B-F2B4-E5E1-C844-89C4FB478008}"/>
          </ac:spMkLst>
        </pc:spChg>
        <pc:spChg chg="add del mod topLvl">
          <ac:chgData name="Adriel Ramirez" userId="46544439685_tp_box_2" providerId="OAuth2" clId="{C34DDCF7-449D-498A-8D0B-858F387B5C49}" dt="2026-05-18T16:37:58.767" v="2391" actId="478"/>
          <ac:spMkLst>
            <pc:docMk/>
            <pc:sldMk cId="338594472" sldId="432"/>
            <ac:spMk id="24" creationId="{CF0F7686-798C-A165-50CC-4657EC547AEE}"/>
          </ac:spMkLst>
        </pc:spChg>
        <pc:picChg chg="add mod">
          <ac:chgData name="Adriel Ramirez" userId="46544439685_tp_box_2" providerId="OAuth2" clId="{C34DDCF7-449D-498A-8D0B-858F387B5C49}" dt="2026-05-18T16:17:24.060" v="2057"/>
          <ac:picMkLst>
            <pc:docMk/>
            <pc:sldMk cId="338594472" sldId="432"/>
            <ac:picMk id="4" creationId="{A09B6080-3029-419F-3804-731734FD3082}"/>
          </ac:picMkLst>
        </pc:picChg>
        <pc:picChg chg="add del mod">
          <ac:chgData name="Adriel Ramirez" userId="46544439685_tp_box_2" providerId="OAuth2" clId="{C34DDCF7-449D-498A-8D0B-858F387B5C49}" dt="2026-05-18T16:17:23.726" v="2056" actId="478"/>
          <ac:picMkLst>
            <pc:docMk/>
            <pc:sldMk cId="338594472" sldId="432"/>
            <ac:picMk id="8" creationId="{70313A42-BDEF-3EAF-5934-AC64F3FDD664}"/>
          </ac:picMkLst>
        </pc:picChg>
      </pc:sldChg>
      <pc:sldChg chg="addSp delSp modSp mod">
        <pc:chgData name="Adriel Ramirez" userId="46544439685_tp_box_2" providerId="OAuth2" clId="{C34DDCF7-449D-498A-8D0B-858F387B5C49}" dt="2026-05-18T16:57:52.037" v="2547" actId="255"/>
        <pc:sldMkLst>
          <pc:docMk/>
          <pc:sldMk cId="3320496365" sldId="435"/>
        </pc:sldMkLst>
        <pc:spChg chg="add mod">
          <ac:chgData name="Adriel Ramirez" userId="46544439685_tp_box_2" providerId="OAuth2" clId="{C34DDCF7-449D-498A-8D0B-858F387B5C49}" dt="2026-05-14T02:18:29.298" v="1950" actId="20577"/>
          <ac:spMkLst>
            <pc:docMk/>
            <pc:sldMk cId="3320496365" sldId="435"/>
            <ac:spMk id="8" creationId="{180BDD9A-5190-C378-FB83-19C9DD550E8F}"/>
          </ac:spMkLst>
        </pc:spChg>
        <pc:graphicFrameChg chg="mod modGraphic">
          <ac:chgData name="Adriel Ramirez" userId="46544439685_tp_box_2" providerId="OAuth2" clId="{C34DDCF7-449D-498A-8D0B-858F387B5C49}" dt="2026-05-18T16:57:52.037" v="2547" actId="255"/>
          <ac:graphicFrameMkLst>
            <pc:docMk/>
            <pc:sldMk cId="3320496365" sldId="435"/>
            <ac:graphicFrameMk id="9" creationId="{CD8642F7-DB53-0124-75B0-AEB585222AAB}"/>
          </ac:graphicFrameMkLst>
        </pc:graphicFrameChg>
        <pc:picChg chg="add mod">
          <ac:chgData name="Adriel Ramirez" userId="46544439685_tp_box_2" providerId="OAuth2" clId="{C34DDCF7-449D-498A-8D0B-858F387B5C49}" dt="2026-05-18T16:17:25.879" v="2058"/>
          <ac:picMkLst>
            <pc:docMk/>
            <pc:sldMk cId="3320496365" sldId="435"/>
            <ac:picMk id="4" creationId="{3E048859-3625-A0D5-5FD3-1155CC5DC88F}"/>
          </ac:picMkLst>
        </pc:picChg>
        <pc:picChg chg="add del mod">
          <ac:chgData name="Adriel Ramirez" userId="46544439685_tp_box_2" providerId="OAuth2" clId="{C34DDCF7-449D-498A-8D0B-858F387B5C49}" dt="2026-05-18T16:17:28.429" v="2059" actId="478"/>
          <ac:picMkLst>
            <pc:docMk/>
            <pc:sldMk cId="3320496365" sldId="435"/>
            <ac:picMk id="5" creationId="{9F1F27F1-1A75-D550-84FA-E70D21E5E954}"/>
          </ac:picMkLst>
        </pc:picChg>
        <pc:picChg chg="add mod">
          <ac:chgData name="Adriel Ramirez" userId="46544439685_tp_box_2" providerId="OAuth2" clId="{C34DDCF7-449D-498A-8D0B-858F387B5C49}" dt="2026-05-18T16:17:28.771" v="2060"/>
          <ac:picMkLst>
            <pc:docMk/>
            <pc:sldMk cId="3320496365" sldId="435"/>
            <ac:picMk id="10" creationId="{5D3537ED-3720-1FEC-C71E-C10F2BE625E9}"/>
          </ac:picMkLst>
        </pc:picChg>
      </pc:sldChg>
      <pc:sldChg chg="addSp delSp modSp mod">
        <pc:chgData name="Adriel Ramirez" userId="46544439685_tp_box_2" providerId="OAuth2" clId="{C34DDCF7-449D-498A-8D0B-858F387B5C49}" dt="2026-05-18T16:17:35.099" v="2064"/>
        <pc:sldMkLst>
          <pc:docMk/>
          <pc:sldMk cId="2357751139" sldId="436"/>
        </pc:sldMkLst>
        <pc:picChg chg="add mod">
          <ac:chgData name="Adriel Ramirez" userId="46544439685_tp_box_2" providerId="OAuth2" clId="{C34DDCF7-449D-498A-8D0B-858F387B5C49}" dt="2026-05-18T16:17:35.099" v="2064"/>
          <ac:picMkLst>
            <pc:docMk/>
            <pc:sldMk cId="2357751139" sldId="436"/>
            <ac:picMk id="4" creationId="{5A53A51A-62A1-ED9A-073D-8C2E1B4D216C}"/>
          </ac:picMkLst>
        </pc:picChg>
        <pc:picChg chg="add del mod">
          <ac:chgData name="Adriel Ramirez" userId="46544439685_tp_box_2" providerId="OAuth2" clId="{C34DDCF7-449D-498A-8D0B-858F387B5C49}" dt="2026-05-18T16:17:34.774" v="2063" actId="478"/>
          <ac:picMkLst>
            <pc:docMk/>
            <pc:sldMk cId="2357751139" sldId="436"/>
            <ac:picMk id="5" creationId="{9BCAEFAE-22CF-3A56-4A3A-2EA3C9E430DA}"/>
          </ac:picMkLst>
        </pc:picChg>
      </pc:sldChg>
      <pc:sldChg chg="delSp modSp mod">
        <pc:chgData name="Adriel Ramirez" userId="46544439685_tp_box_2" providerId="OAuth2" clId="{C34DDCF7-449D-498A-8D0B-858F387B5C49}" dt="2026-05-18T17:03:14.552" v="2567" actId="113"/>
        <pc:sldMkLst>
          <pc:docMk/>
          <pc:sldMk cId="2033847644" sldId="441"/>
        </pc:sldMkLst>
        <pc:graphicFrameChg chg="mod modGraphic">
          <ac:chgData name="Adriel Ramirez" userId="46544439685_tp_box_2" providerId="OAuth2" clId="{C34DDCF7-449D-498A-8D0B-858F387B5C49}" dt="2026-05-18T17:03:14.552" v="2567" actId="113"/>
          <ac:graphicFrameMkLst>
            <pc:docMk/>
            <pc:sldMk cId="2033847644" sldId="441"/>
            <ac:graphicFrameMk id="4" creationId="{73B278D5-98C9-00D5-FB07-D6A66C974A2A}"/>
          </ac:graphicFrameMkLst>
        </pc:graphicFrameChg>
      </pc:sldChg>
      <pc:sldChg chg="addSp delSp modSp mod">
        <pc:chgData name="Adriel Ramirez" userId="46544439685_tp_box_2" providerId="OAuth2" clId="{C34DDCF7-449D-498A-8D0B-858F387B5C49}" dt="2026-05-18T17:02:43.598" v="2563"/>
        <pc:sldMkLst>
          <pc:docMk/>
          <pc:sldMk cId="2298027899" sldId="442"/>
        </pc:sldMkLst>
        <pc:graphicFrameChg chg="mod modGraphic">
          <ac:chgData name="Adriel Ramirez" userId="46544439685_tp_box_2" providerId="OAuth2" clId="{C34DDCF7-449D-498A-8D0B-858F387B5C49}" dt="2026-05-18T17:02:33.989" v="2562"/>
          <ac:graphicFrameMkLst>
            <pc:docMk/>
            <pc:sldMk cId="2298027899" sldId="442"/>
            <ac:graphicFrameMk id="4" creationId="{C6EDE576-EE8B-F109-ADAF-753C6C5DDA7E}"/>
          </ac:graphicFrameMkLst>
        </pc:graphicFrameChg>
        <pc:graphicFrameChg chg="mod modGraphic">
          <ac:chgData name="Adriel Ramirez" userId="46544439685_tp_box_2" providerId="OAuth2" clId="{C34DDCF7-449D-498A-8D0B-858F387B5C49}" dt="2026-05-18T17:02:43.598" v="2563"/>
          <ac:graphicFrameMkLst>
            <pc:docMk/>
            <pc:sldMk cId="2298027899" sldId="442"/>
            <ac:graphicFrameMk id="5" creationId="{CF76BF42-CC76-CC96-EC99-5F065BD36BFB}"/>
          </ac:graphicFrameMkLst>
        </pc:graphicFrameChg>
        <pc:picChg chg="add del mod">
          <ac:chgData name="Adriel Ramirez" userId="46544439685_tp_box_2" providerId="OAuth2" clId="{C34DDCF7-449D-498A-8D0B-858F387B5C49}" dt="2026-05-18T16:17:38.761" v="2065" actId="478"/>
          <ac:picMkLst>
            <pc:docMk/>
            <pc:sldMk cId="2298027899" sldId="442"/>
            <ac:picMk id="8" creationId="{5E0489FD-AD49-B0EA-FAA9-9BDF2FE22EAC}"/>
          </ac:picMkLst>
        </pc:picChg>
        <pc:picChg chg="add mod">
          <ac:chgData name="Adriel Ramirez" userId="46544439685_tp_box_2" providerId="OAuth2" clId="{C34DDCF7-449D-498A-8D0B-858F387B5C49}" dt="2026-05-18T16:17:39.156" v="2066"/>
          <ac:picMkLst>
            <pc:docMk/>
            <pc:sldMk cId="2298027899" sldId="442"/>
            <ac:picMk id="9" creationId="{62832531-C53E-EA1B-D031-3C9B4B22AA92}"/>
          </ac:picMkLst>
        </pc:picChg>
      </pc:sldChg>
      <pc:sldChg chg="addSp delSp modSp mod">
        <pc:chgData name="Adriel Ramirez" userId="46544439685_tp_box_2" providerId="OAuth2" clId="{C34DDCF7-449D-498A-8D0B-858F387B5C49}" dt="2026-05-18T17:03:55.939" v="2573" actId="2711"/>
        <pc:sldMkLst>
          <pc:docMk/>
          <pc:sldMk cId="2060557754" sldId="443"/>
        </pc:sldMkLst>
        <pc:graphicFrameChg chg="mod modGraphic">
          <ac:chgData name="Adriel Ramirez" userId="46544439685_tp_box_2" providerId="OAuth2" clId="{C34DDCF7-449D-498A-8D0B-858F387B5C49}" dt="2026-05-18T17:03:55.939" v="2573" actId="2711"/>
          <ac:graphicFrameMkLst>
            <pc:docMk/>
            <pc:sldMk cId="2060557754" sldId="443"/>
            <ac:graphicFrameMk id="9" creationId="{4F8EA49E-F898-C8D6-4CB7-9C38E60BEF79}"/>
          </ac:graphicFrameMkLst>
        </pc:graphicFrameChg>
        <pc:picChg chg="add mod">
          <ac:chgData name="Adriel Ramirez" userId="46544439685_tp_box_2" providerId="OAuth2" clId="{C34DDCF7-449D-498A-8D0B-858F387B5C49}" dt="2026-05-18T16:17:41.301" v="2068"/>
          <ac:picMkLst>
            <pc:docMk/>
            <pc:sldMk cId="2060557754" sldId="443"/>
            <ac:picMk id="4" creationId="{CBD4CCC2-2322-AFBF-842E-9A7343EE1312}"/>
          </ac:picMkLst>
        </pc:picChg>
        <pc:picChg chg="add del mod">
          <ac:chgData name="Adriel Ramirez" userId="46544439685_tp_box_2" providerId="OAuth2" clId="{C34DDCF7-449D-498A-8D0B-858F387B5C49}" dt="2026-05-18T16:17:40.920" v="2067" actId="478"/>
          <ac:picMkLst>
            <pc:docMk/>
            <pc:sldMk cId="2060557754" sldId="443"/>
            <ac:picMk id="5" creationId="{D60345B2-067B-88B8-9180-DC6443C4B91A}"/>
          </ac:picMkLst>
        </pc:picChg>
      </pc:sldChg>
      <pc:sldChg chg="addSp delSp modSp mod">
        <pc:chgData name="Adriel Ramirez" userId="46544439685_tp_box_2" providerId="OAuth2" clId="{C34DDCF7-449D-498A-8D0B-858F387B5C49}" dt="2026-05-18T17:04:55.272" v="2574" actId="20577"/>
        <pc:sldMkLst>
          <pc:docMk/>
          <pc:sldMk cId="2725055452" sldId="444"/>
        </pc:sldMkLst>
        <pc:spChg chg="mod">
          <ac:chgData name="Adriel Ramirez" userId="46544439685_tp_box_2" providerId="OAuth2" clId="{C34DDCF7-449D-498A-8D0B-858F387B5C49}" dt="2026-05-18T17:04:55.272" v="2574" actId="20577"/>
          <ac:spMkLst>
            <pc:docMk/>
            <pc:sldMk cId="2725055452" sldId="444"/>
            <ac:spMk id="10" creationId="{12D41E48-18BB-2D91-B0E7-E0FAF8F6AF71}"/>
          </ac:spMkLst>
        </pc:spChg>
        <pc:picChg chg="add mod">
          <ac:chgData name="Adriel Ramirez" userId="46544439685_tp_box_2" providerId="OAuth2" clId="{C34DDCF7-449D-498A-8D0B-858F387B5C49}" dt="2026-05-18T16:17:43.687" v="2070"/>
          <ac:picMkLst>
            <pc:docMk/>
            <pc:sldMk cId="2725055452" sldId="444"/>
            <ac:picMk id="4" creationId="{38793E6F-2F97-089B-790E-216E6A7236E6}"/>
          </ac:picMkLst>
        </pc:picChg>
        <pc:picChg chg="add del mod">
          <ac:chgData name="Adriel Ramirez" userId="46544439685_tp_box_2" providerId="OAuth2" clId="{C34DDCF7-449D-498A-8D0B-858F387B5C49}" dt="2026-05-18T16:17:43.320" v="2069" actId="478"/>
          <ac:picMkLst>
            <pc:docMk/>
            <pc:sldMk cId="2725055452" sldId="444"/>
            <ac:picMk id="5" creationId="{DA9B286F-1BE7-9C34-4084-816ED4F439E6}"/>
          </ac:picMkLst>
        </pc:picChg>
      </pc:sldChg>
      <pc:sldChg chg="addSp delSp modSp mod">
        <pc:chgData name="Adriel Ramirez" userId="46544439685_tp_box_2" providerId="OAuth2" clId="{C34DDCF7-449D-498A-8D0B-858F387B5C49}" dt="2026-05-18T16:17:56.543" v="2074"/>
        <pc:sldMkLst>
          <pc:docMk/>
          <pc:sldMk cId="3208171640" sldId="445"/>
        </pc:sldMkLst>
        <pc:spChg chg="mod">
          <ac:chgData name="Adriel Ramirez" userId="46544439685_tp_box_2" providerId="OAuth2" clId="{C34DDCF7-449D-498A-8D0B-858F387B5C49}" dt="2026-05-12T16:45:47.041" v="18" actId="948"/>
          <ac:spMkLst>
            <pc:docMk/>
            <pc:sldMk cId="3208171640" sldId="445"/>
            <ac:spMk id="10" creationId="{5308270A-A01D-8D46-EF97-5849E8CC6FB9}"/>
          </ac:spMkLst>
        </pc:spChg>
        <pc:picChg chg="add mod">
          <ac:chgData name="Adriel Ramirez" userId="46544439685_tp_box_2" providerId="OAuth2" clId="{C34DDCF7-449D-498A-8D0B-858F387B5C49}" dt="2026-05-18T16:17:50.894" v="2072"/>
          <ac:picMkLst>
            <pc:docMk/>
            <pc:sldMk cId="3208171640" sldId="445"/>
            <ac:picMk id="4" creationId="{0E159365-E7EF-EF35-D62F-C8F8E709489C}"/>
          </ac:picMkLst>
        </pc:picChg>
        <pc:picChg chg="add del mod">
          <ac:chgData name="Adriel Ramirez" userId="46544439685_tp_box_2" providerId="OAuth2" clId="{C34DDCF7-449D-498A-8D0B-858F387B5C49}" dt="2026-05-18T16:17:50.670" v="2071" actId="478"/>
          <ac:picMkLst>
            <pc:docMk/>
            <pc:sldMk cId="3208171640" sldId="445"/>
            <ac:picMk id="5" creationId="{4A672E2C-2DF9-7F6D-B742-67EB7C7AC862}"/>
          </ac:picMkLst>
        </pc:picChg>
        <pc:picChg chg="add mod">
          <ac:chgData name="Adriel Ramirez" userId="46544439685_tp_box_2" providerId="OAuth2" clId="{C34DDCF7-449D-498A-8D0B-858F387B5C49}" dt="2026-05-18T16:17:56.543" v="2074"/>
          <ac:picMkLst>
            <pc:docMk/>
            <pc:sldMk cId="3208171640" sldId="445"/>
            <ac:picMk id="8" creationId="{F544BEF2-C611-543F-663B-ECB3D70C7B72}"/>
          </ac:picMkLst>
        </pc:picChg>
      </pc:sldChg>
      <pc:sldChg chg="addSp delSp modSp mod">
        <pc:chgData name="Adriel Ramirez" userId="46544439685_tp_box_2" providerId="OAuth2" clId="{C34DDCF7-449D-498A-8D0B-858F387B5C49}" dt="2026-05-18T16:58:11.714" v="2550" actId="2711"/>
        <pc:sldMkLst>
          <pc:docMk/>
          <pc:sldMk cId="1158668880" sldId="446"/>
        </pc:sldMkLst>
        <pc:graphicFrameChg chg="mod modGraphic">
          <ac:chgData name="Adriel Ramirez" userId="46544439685_tp_box_2" providerId="OAuth2" clId="{C34DDCF7-449D-498A-8D0B-858F387B5C49}" dt="2026-05-18T16:58:11.714" v="2550" actId="2711"/>
          <ac:graphicFrameMkLst>
            <pc:docMk/>
            <pc:sldMk cId="1158668880" sldId="446"/>
            <ac:graphicFrameMk id="5" creationId="{3F2AB89B-C053-382C-C9C4-7F1A4B85A8C3}"/>
          </ac:graphicFrameMkLst>
        </pc:graphicFrameChg>
        <pc:picChg chg="add mod">
          <ac:chgData name="Adriel Ramirez" userId="46544439685_tp_box_2" providerId="OAuth2" clId="{C34DDCF7-449D-498A-8D0B-858F387B5C49}" dt="2026-05-18T16:17:31.382" v="2062"/>
          <ac:picMkLst>
            <pc:docMk/>
            <pc:sldMk cId="1158668880" sldId="446"/>
            <ac:picMk id="4" creationId="{3BF562A4-4385-4E4A-5FB6-09F2149A3A07}"/>
          </ac:picMkLst>
        </pc:picChg>
        <pc:picChg chg="add del mod">
          <ac:chgData name="Adriel Ramirez" userId="46544439685_tp_box_2" providerId="OAuth2" clId="{C34DDCF7-449D-498A-8D0B-858F387B5C49}" dt="2026-05-18T16:17:31.063" v="2061" actId="478"/>
          <ac:picMkLst>
            <pc:docMk/>
            <pc:sldMk cId="1158668880" sldId="446"/>
            <ac:picMk id="8" creationId="{A4363A43-1240-2799-E133-EF8B240E7D7F}"/>
          </ac:picMkLst>
        </pc:picChg>
      </pc:sldChg>
      <pc:sldChg chg="addSp delSp modSp add mod">
        <pc:chgData name="Adriel Ramirez" userId="46544439685_tp_box_2" providerId="OAuth2" clId="{C34DDCF7-449D-498A-8D0B-858F387B5C49}" dt="2026-05-18T16:47:24.649" v="2483" actId="1076"/>
        <pc:sldMkLst>
          <pc:docMk/>
          <pc:sldMk cId="3125103524" sldId="447"/>
        </pc:sldMkLst>
        <pc:spChg chg="mod">
          <ac:chgData name="Adriel Ramirez" userId="46544439685_tp_box_2" providerId="OAuth2" clId="{C34DDCF7-449D-498A-8D0B-858F387B5C49}" dt="2026-05-18T16:20:03.421" v="2097" actId="20577"/>
          <ac:spMkLst>
            <pc:docMk/>
            <pc:sldMk cId="3125103524" sldId="447"/>
            <ac:spMk id="6" creationId="{6731E890-7801-DF0D-6CFF-80719476F422}"/>
          </ac:spMkLst>
        </pc:spChg>
        <pc:spChg chg="del mod">
          <ac:chgData name="Adriel Ramirez" userId="46544439685_tp_box_2" providerId="OAuth2" clId="{C34DDCF7-449D-498A-8D0B-858F387B5C49}" dt="2026-05-18T16:20:20.582" v="2100" actId="478"/>
          <ac:spMkLst>
            <pc:docMk/>
            <pc:sldMk cId="3125103524" sldId="447"/>
            <ac:spMk id="8" creationId="{1A90EF9C-A386-E10E-7EBD-210B533C8CE7}"/>
          </ac:spMkLst>
        </pc:spChg>
        <pc:grpChg chg="del">
          <ac:chgData name="Adriel Ramirez" userId="46544439685_tp_box_2" providerId="OAuth2" clId="{C34DDCF7-449D-498A-8D0B-858F387B5C49}" dt="2026-05-18T16:20:42.042" v="2105" actId="478"/>
          <ac:grpSpMkLst>
            <pc:docMk/>
            <pc:sldMk cId="3125103524" sldId="447"/>
            <ac:grpSpMk id="9" creationId="{35CDAF7B-BB02-F0DD-6FAF-F25DDDAE6136}"/>
          </ac:grpSpMkLst>
        </pc:grpChg>
        <pc:graphicFrameChg chg="add mod">
          <ac:chgData name="Adriel Ramirez" userId="46544439685_tp_box_2" providerId="OAuth2" clId="{C34DDCF7-449D-498A-8D0B-858F387B5C49}" dt="2026-05-18T16:20:21.140" v="2101"/>
          <ac:graphicFrameMkLst>
            <pc:docMk/>
            <pc:sldMk cId="3125103524" sldId="447"/>
            <ac:graphicFrameMk id="5" creationId="{792AF6A8-6497-DD8C-7BA6-E13DFFEC2241}"/>
          </ac:graphicFrameMkLst>
        </pc:graphicFrameChg>
        <pc:graphicFrameChg chg="add mod modGraphic">
          <ac:chgData name="Adriel Ramirez" userId="46544439685_tp_box_2" providerId="OAuth2" clId="{C34DDCF7-449D-498A-8D0B-858F387B5C49}" dt="2026-05-18T16:47:24.649" v="2483" actId="1076"/>
          <ac:graphicFrameMkLst>
            <pc:docMk/>
            <pc:sldMk cId="3125103524" sldId="447"/>
            <ac:graphicFrameMk id="7" creationId="{3951DEAB-B06D-A1C4-2F5A-21FDF2807A8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803302E-7891-46DF-B76A-CB58A5A0F26E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00150"/>
            <a:ext cx="6480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8AC69B4E-A484-4FC5-84AD-7A9DF1CB9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2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1316701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2633403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3950102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5266803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6583504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900206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6907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3606" algn="l" defTabSz="2633403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69B4E-A484-4FC5-84AD-7A9DF1CB9B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0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983AD-35E2-C917-3EF3-E635D852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81FEF-6E48-8990-9FCC-D92D3F542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70972-9CDD-534B-1EED-AB2415D8A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4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3C334-2D9D-B38E-C852-F35A1E4E2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87F24-B465-4F2B-574D-7F8B9249B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56BBA-E426-530F-AE4B-C14620A81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5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0E6B-9385-0011-77FD-C0F2E760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ED54B-F6D4-A16A-C051-A880B62B3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6FCB0-F02D-F767-F2FA-4AF3A49D6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50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B91B-7054-C840-4500-DC65260A4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ADDDE-BFC3-65DB-7BA7-52B0AC89C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6FECE-EBB4-E17A-992E-A127DF8CA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6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34BF5-87B9-ECDA-35C2-7B18119B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86BB7-1884-DD1A-67F7-594F79E4B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4AB0C-A053-B0B9-BC29-64F00270B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5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534A-D839-D866-A959-BD582CC2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E0973-D105-21E7-5C72-B5B015864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29B6E-D334-4796-6027-BE05079F0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9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B222-606A-2458-540C-68A9B8082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F3E65-B51B-055A-BF8C-828DB60F3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73612-38ED-4A4C-57ED-6569009D9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29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DFA4-0AE6-C221-A1DE-995103FB2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32D240-F3D4-9556-288D-561F5B584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0D1FDB-5262-3A3A-18CD-7175FB0D9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5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6755F-60BC-58CE-4A30-4D2F3F621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1DD9A-E66B-7178-7E64-840480C20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EFD56-4333-302F-A5D3-6F6125F27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2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BD380-EBC0-A428-138C-D7577C77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D6B8F-7626-5A44-BC34-B6B89F7F5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1737D-D86C-5871-72BE-CEF17CFC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2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AAC4F-05FE-0FA7-1D97-DA1B5B51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A5FC0-1BF3-D60F-BCBF-0F0911AD1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8734E-A317-627E-87DD-A4A0FBBD6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5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8BB9D-AA5F-A34D-9D5E-6D2E3285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DC665-977B-9E3A-43FB-1F149B01A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16B2D-DE2D-501B-E142-339A19376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9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7DA5-D834-463C-341F-562953F4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AD8B0-D299-2C4B-7E8C-901D2908A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54EBC-2934-582B-6824-263AEE33A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5,574 = Total Connections (Active + Inactive)</a:t>
            </a:r>
          </a:p>
          <a:p>
            <a:r>
              <a:rPr lang="en-US" dirty="0"/>
              <a:t>4,881 Active</a:t>
            </a:r>
          </a:p>
          <a:p>
            <a:r>
              <a:rPr lang="en-US" dirty="0"/>
              <a:t>693 Inactive</a:t>
            </a:r>
          </a:p>
        </p:txBody>
      </p:sp>
    </p:spTree>
    <p:extLst>
      <p:ext uri="{BB962C8B-B14F-4D97-AF65-F5344CB8AC3E}">
        <p14:creationId xmlns:p14="http://schemas.microsoft.com/office/powerpoint/2010/main" val="36335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2330-66C0-4879-6674-B53025B78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9566A-B2E0-DC89-381E-E50607B17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309ED-1E0B-16ED-7838-AEF50B1B7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9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CC64-2ED0-D476-7A28-3EDD004C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F7087-722D-AC7E-886E-7F8F3390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A0C74-ACD3-D9C4-4888-50109FD24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7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FDB5-6426-0940-8085-FCD12CAD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CEFDD-6451-434E-C5AA-57911B85C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38A89-C7EF-2C30-5F50-DC3180EC4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3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693671"/>
            <a:ext cx="2468880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644891"/>
            <a:ext cx="246888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876300"/>
            <a:ext cx="709803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876300"/>
            <a:ext cx="2088261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103372"/>
            <a:ext cx="2839212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1014712"/>
            <a:ext cx="2839212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4381500"/>
            <a:ext cx="1399032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4381500"/>
            <a:ext cx="1399032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876301"/>
            <a:ext cx="28392120" cy="3181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034791"/>
            <a:ext cx="13926025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6012180"/>
            <a:ext cx="13926025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034791"/>
            <a:ext cx="1399460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6012180"/>
            <a:ext cx="1399460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0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097280"/>
            <a:ext cx="10617040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369821"/>
            <a:ext cx="1666494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4937760"/>
            <a:ext cx="10617040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8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097280"/>
            <a:ext cx="10617040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369821"/>
            <a:ext cx="1666494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4937760"/>
            <a:ext cx="10617040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876301"/>
            <a:ext cx="2839212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4381500"/>
            <a:ext cx="2839212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6A030-E76F-4A39-9F3F-1EF83DC70C8B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5255241"/>
            <a:ext cx="111099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C8E30-C85F-4303-A0E3-9D02A88C35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gi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8B7841-C6AB-B34A-023A-98E253268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09" y="13418058"/>
            <a:ext cx="5120640" cy="158686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43D8E-B459-E49C-A15D-BEDE369FF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0" y="-303022"/>
            <a:ext cx="20756880" cy="70261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27E8183-B230-35CA-591A-86E9689E4EB8}"/>
              </a:ext>
            </a:extLst>
          </p:cNvPr>
          <p:cNvGrpSpPr/>
          <p:nvPr/>
        </p:nvGrpSpPr>
        <p:grpSpPr>
          <a:xfrm>
            <a:off x="5852160" y="4502587"/>
            <a:ext cx="25437563" cy="8746537"/>
            <a:chOff x="3176248" y="3988568"/>
            <a:chExt cx="15111752" cy="4501555"/>
          </a:xfrm>
        </p:grpSpPr>
        <p:sp>
          <p:nvSpPr>
            <p:cNvPr id="4" name="AutoShape 4"/>
            <p:cNvSpPr/>
            <p:nvPr/>
          </p:nvSpPr>
          <p:spPr>
            <a:xfrm>
              <a:off x="3176248" y="3988568"/>
              <a:ext cx="15111752" cy="4501555"/>
            </a:xfrm>
            <a:prstGeom prst="rect">
              <a:avLst/>
            </a:prstGeom>
            <a:solidFill>
              <a:srgbClr val="1A2354"/>
            </a:solidFill>
          </p:spPr>
          <p:txBody>
            <a:bodyPr/>
            <a:lstStyle/>
            <a:p>
              <a:endParaRPr lang="en-US" sz="288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906982" y="5861355"/>
              <a:ext cx="14247377" cy="764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1200"/>
                </a:lnSpc>
                <a:spcBef>
                  <a:spcPct val="0"/>
                </a:spcBef>
              </a:pPr>
              <a:r>
                <a:rPr lang="en-US" sz="9600" b="1" dirty="0">
                  <a:solidFill>
                    <a:srgbClr val="FFFFFF"/>
                  </a:solidFill>
                  <a:latin typeface="Aptos" panose="020B0004020202020204" pitchFamily="34" charset="0"/>
                </a:rPr>
                <a:t>2025 Urban Water Management Plan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07342" y="7516837"/>
              <a:ext cx="13252497" cy="486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270"/>
                </a:lnSpc>
                <a:spcBef>
                  <a:spcPct val="0"/>
                </a:spcBef>
              </a:pPr>
              <a:endParaRPr lang="en-US" sz="4478" dirty="0">
                <a:solidFill>
                  <a:srgbClr val="FFFFFF"/>
                </a:solidFill>
                <a:latin typeface="Poppins"/>
              </a:endParaRPr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17B889D-541F-FD23-A82E-5DD06E6B4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9" y="1029457"/>
            <a:ext cx="8627817" cy="2262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D34E0-3252-DDD8-DBC8-CB68AB7B0BD5}"/>
              </a:ext>
            </a:extLst>
          </p:cNvPr>
          <p:cNvSpPr txBox="1"/>
          <p:nvPr/>
        </p:nvSpPr>
        <p:spPr>
          <a:xfrm>
            <a:off x="16682224" y="10527029"/>
            <a:ext cx="1438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cs typeface="Poppins" pitchFamily="2" charset="77"/>
              </a:rPr>
              <a:t>Presentation to the Joshua Basin Water District Board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1EC1096-15D5-67FD-2C3C-EE366AAB0ED5}"/>
              </a:ext>
            </a:extLst>
          </p:cNvPr>
          <p:cNvSpPr/>
          <p:nvPr/>
        </p:nvSpPr>
        <p:spPr>
          <a:xfrm>
            <a:off x="23967048" y="11830555"/>
            <a:ext cx="7097717" cy="1188720"/>
          </a:xfrm>
          <a:prstGeom prst="rect">
            <a:avLst/>
          </a:prstGeom>
          <a:solidFill>
            <a:srgbClr val="CE5828"/>
          </a:solidFill>
        </p:spPr>
        <p:txBody>
          <a:bodyPr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Wednesday May 20,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1362-7EEE-7731-87D6-EC2023A60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71465CE8-DE6D-26A8-1C5A-694E79B6E884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Supply Characterization – Continued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0BA33BE6-EAF4-7DC7-ED8A-D07927658515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1F093FE7-126D-1318-8307-4464DDF31E19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0DB30-8F34-5E14-CF00-FEAAB18C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2AB89B-C053-382C-C9C4-7F1A4B85A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17126"/>
              </p:ext>
            </p:extLst>
          </p:nvPr>
        </p:nvGraphicFramePr>
        <p:xfrm>
          <a:off x="4343399" y="5544756"/>
          <a:ext cx="24904809" cy="7315200"/>
        </p:xfrm>
        <a:graphic>
          <a:graphicData uri="http://schemas.openxmlformats.org/drawingml/2006/table">
            <a:tbl>
              <a:tblPr firstRow="1" firstCol="1" bandRow="1"/>
              <a:tblGrid>
                <a:gridCol w="2442446">
                  <a:extLst>
                    <a:ext uri="{9D8B030D-6E8A-4147-A177-3AD203B41FA5}">
                      <a16:colId xmlns:a16="http://schemas.microsoft.com/office/drawing/2014/main" val="558890566"/>
                    </a:ext>
                  </a:extLst>
                </a:gridCol>
                <a:gridCol w="6282073">
                  <a:extLst>
                    <a:ext uri="{9D8B030D-6E8A-4147-A177-3AD203B41FA5}">
                      <a16:colId xmlns:a16="http://schemas.microsoft.com/office/drawing/2014/main" val="1900461526"/>
                    </a:ext>
                  </a:extLst>
                </a:gridCol>
                <a:gridCol w="3236058">
                  <a:extLst>
                    <a:ext uri="{9D8B030D-6E8A-4147-A177-3AD203B41FA5}">
                      <a16:colId xmlns:a16="http://schemas.microsoft.com/office/drawing/2014/main" val="1292258127"/>
                    </a:ext>
                  </a:extLst>
                </a:gridCol>
                <a:gridCol w="3236058">
                  <a:extLst>
                    <a:ext uri="{9D8B030D-6E8A-4147-A177-3AD203B41FA5}">
                      <a16:colId xmlns:a16="http://schemas.microsoft.com/office/drawing/2014/main" val="2953785922"/>
                    </a:ext>
                  </a:extLst>
                </a:gridCol>
                <a:gridCol w="3236058">
                  <a:extLst>
                    <a:ext uri="{9D8B030D-6E8A-4147-A177-3AD203B41FA5}">
                      <a16:colId xmlns:a16="http://schemas.microsoft.com/office/drawing/2014/main" val="1347123906"/>
                    </a:ext>
                  </a:extLst>
                </a:gridCol>
                <a:gridCol w="3236058">
                  <a:extLst>
                    <a:ext uri="{9D8B030D-6E8A-4147-A177-3AD203B41FA5}">
                      <a16:colId xmlns:a16="http://schemas.microsoft.com/office/drawing/2014/main" val="2506021417"/>
                    </a:ext>
                  </a:extLst>
                </a:gridCol>
                <a:gridCol w="3236058">
                  <a:extLst>
                    <a:ext uri="{9D8B030D-6E8A-4147-A177-3AD203B41FA5}">
                      <a16:colId xmlns:a16="http://schemas.microsoft.com/office/drawing/2014/main" val="1257191778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Groundwater Production (AF)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22725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84655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Dry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27401"/>
                  </a:ext>
                </a:extLst>
              </a:tr>
              <a:tr h="914400">
                <a:tc rowSpan="5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Multi-Year Drought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221093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4236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74387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06797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8504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F562A4-4385-4E4A-5FB6-09F2149A3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66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BF163-8745-D74A-33E0-6FEABEDC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9DEC27F-B83F-6384-6720-9C4056FF9D8D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Current and Projected Water Use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A665C78-F68A-E28D-B4DB-ADF0E93FA896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6B5252DC-1878-C781-CA77-021B2AAEFAF2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FFD18-18C0-24EA-9BC3-621715CF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E2F3CD9C-04A7-356F-56C3-3E19A7B84026}"/>
              </a:ext>
            </a:extLst>
          </p:cNvPr>
          <p:cNvSpPr txBox="1"/>
          <p:nvPr/>
        </p:nvSpPr>
        <p:spPr>
          <a:xfrm>
            <a:off x="2743201" y="3474720"/>
            <a:ext cx="27520625" cy="8556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000000"/>
                </a:solidFill>
              </a:rPr>
              <a:t>CWC §10631(d) states, </a:t>
            </a:r>
            <a:r>
              <a:rPr lang="en-US" sz="6600" i="1" dirty="0">
                <a:solidFill>
                  <a:srgbClr val="000000"/>
                </a:solidFill>
              </a:rPr>
              <a:t>For an urban retail water supplier, quantify, to the extent records are available, … projected water use…identifying the uses among water use sectors…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600" dirty="0"/>
              <a:t>Projections informed on historical and projected conditions</a:t>
            </a:r>
          </a:p>
          <a:p>
            <a:pPr marL="3474720" lvl="5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Poppins" panose="00000500000000000000" pitchFamily="2" charset="0"/>
              <a:buChar char="–"/>
            </a:pPr>
            <a:r>
              <a:rPr lang="en-US" sz="4800" dirty="0">
                <a:solidFill>
                  <a:srgbClr val="000000"/>
                </a:solidFill>
              </a:rPr>
              <a:t>Current Customer Water Use</a:t>
            </a:r>
          </a:p>
          <a:p>
            <a:pPr marL="3474720" lvl="5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Poppins" panose="00000500000000000000" pitchFamily="2" charset="0"/>
              <a:buChar char="–"/>
            </a:pPr>
            <a:r>
              <a:rPr lang="en-US" sz="4800" dirty="0">
                <a:solidFill>
                  <a:srgbClr val="000000"/>
                </a:solidFill>
              </a:rPr>
              <a:t>Regulatory Conditions</a:t>
            </a:r>
          </a:p>
          <a:p>
            <a:pPr marL="3474720" lvl="5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Poppins" panose="00000500000000000000" pitchFamily="2" charset="0"/>
              <a:buChar char="–"/>
            </a:pPr>
            <a:r>
              <a:rPr lang="en-US" sz="4800" dirty="0">
                <a:solidFill>
                  <a:srgbClr val="000000"/>
                </a:solidFill>
              </a:rPr>
              <a:t>Land Use Projections</a:t>
            </a:r>
          </a:p>
          <a:p>
            <a:pPr marL="3474720" lvl="5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Poppins" panose="00000500000000000000" pitchFamily="2" charset="0"/>
              <a:buChar char="–"/>
            </a:pPr>
            <a:r>
              <a:rPr lang="en-US" sz="4800" dirty="0">
                <a:solidFill>
                  <a:srgbClr val="000000"/>
                </a:solidFill>
              </a:rPr>
              <a:t>Population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3A51A-62A1-ED9A-073D-8C2E1B4D2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75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BBF9D-8AA2-C3EE-AAF6-44ED4FF8C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8A4D9D3C-A9DE-06B2-06CD-D3981469C939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Water Service Reliability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85295052-CF32-8CC3-B1A5-46AC0A4C68AF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E6682DC-E3B7-6E43-87EF-A1F118F2CB99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94DAF-518F-B45D-B120-E942EB760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B5DC5E7A-3637-76E8-A817-0042AFE02C0F}"/>
              </a:ext>
            </a:extLst>
          </p:cNvPr>
          <p:cNvSpPr txBox="1"/>
          <p:nvPr/>
        </p:nvSpPr>
        <p:spPr>
          <a:xfrm>
            <a:off x="2743201" y="3474720"/>
            <a:ext cx="27520625" cy="3257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Drought Risk Assessment (DRA)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Evaluates the District’s ability to meet projected water demands over a five-year planning horizon under a sequence of dry conditions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B278D5-98C9-00D5-FB07-D6A66C974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08196"/>
              </p:ext>
            </p:extLst>
          </p:nvPr>
        </p:nvGraphicFramePr>
        <p:xfrm>
          <a:off x="4480560" y="8412480"/>
          <a:ext cx="2395728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581">
                  <a:extLst>
                    <a:ext uri="{9D8B030D-6E8A-4147-A177-3AD203B41FA5}">
                      <a16:colId xmlns:a16="http://schemas.microsoft.com/office/drawing/2014/main" val="3523192427"/>
                    </a:ext>
                  </a:extLst>
                </a:gridCol>
                <a:gridCol w="3620140">
                  <a:extLst>
                    <a:ext uri="{9D8B030D-6E8A-4147-A177-3AD203B41FA5}">
                      <a16:colId xmlns:a16="http://schemas.microsoft.com/office/drawing/2014/main" val="1302697024"/>
                    </a:ext>
                  </a:extLst>
                </a:gridCol>
                <a:gridCol w="3620140">
                  <a:extLst>
                    <a:ext uri="{9D8B030D-6E8A-4147-A177-3AD203B41FA5}">
                      <a16:colId xmlns:a16="http://schemas.microsoft.com/office/drawing/2014/main" val="2004843660"/>
                    </a:ext>
                  </a:extLst>
                </a:gridCol>
                <a:gridCol w="3620140">
                  <a:extLst>
                    <a:ext uri="{9D8B030D-6E8A-4147-A177-3AD203B41FA5}">
                      <a16:colId xmlns:a16="http://schemas.microsoft.com/office/drawing/2014/main" val="4126459092"/>
                    </a:ext>
                  </a:extLst>
                </a:gridCol>
                <a:gridCol w="3620140">
                  <a:extLst>
                    <a:ext uri="{9D8B030D-6E8A-4147-A177-3AD203B41FA5}">
                      <a16:colId xmlns:a16="http://schemas.microsoft.com/office/drawing/2014/main" val="1198216978"/>
                    </a:ext>
                  </a:extLst>
                </a:gridCol>
                <a:gridCol w="3620140">
                  <a:extLst>
                    <a:ext uri="{9D8B030D-6E8A-4147-A177-3AD203B41FA5}">
                      <a16:colId xmlns:a16="http://schemas.microsoft.com/office/drawing/2014/main" val="1934358904"/>
                    </a:ext>
                  </a:extLst>
                </a:gridCol>
              </a:tblGrid>
              <a:tr h="91440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DRA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7725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(acre-feet)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78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1,290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1,290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1,295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402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1,290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1,290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1,295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8022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3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4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2B8D-E23D-6CC3-116C-0DCDD1D80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58EDF8CC-5AA0-DD98-BE39-E96DB253C3B7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Water Service Reliability – Continued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CB4FDD22-D6D5-E331-223C-450986C21730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E5A96D5-F38A-3F39-F5E6-26F729141B9D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280F4-F0B2-B131-05F4-96A23EA0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03C65BDD-2150-9FC9-08AE-A5D1741CA283}"/>
              </a:ext>
            </a:extLst>
          </p:cNvPr>
          <p:cNvSpPr txBox="1"/>
          <p:nvPr/>
        </p:nvSpPr>
        <p:spPr>
          <a:xfrm>
            <a:off x="2743201" y="3474720"/>
            <a:ext cx="2752062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Long Term Reliability (Normal and Single Dry Year Scenarios)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EDE576-EE8B-F109-ADAF-753C6C5DD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63679"/>
              </p:ext>
            </p:extLst>
          </p:nvPr>
        </p:nvGraphicFramePr>
        <p:xfrm>
          <a:off x="5477255" y="5039191"/>
          <a:ext cx="1945059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3523192427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1302697024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2004843660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4126459092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1198216978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1934358904"/>
                    </a:ext>
                  </a:extLst>
                </a:gridCol>
              </a:tblGrid>
              <a:tr h="91440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Normal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7725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(acre-feet)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78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402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8022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317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76BF42-CC76-CC96-EC99-5F065BD36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75879"/>
              </p:ext>
            </p:extLst>
          </p:nvPr>
        </p:nvGraphicFramePr>
        <p:xfrm>
          <a:off x="5477255" y="10575866"/>
          <a:ext cx="1945059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3523192427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1302697024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2004843660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4126459092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1198216978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1934358904"/>
                    </a:ext>
                  </a:extLst>
                </a:gridCol>
              </a:tblGrid>
              <a:tr h="91440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Single Dry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2050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7725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</a:rPr>
                        <a:t>(acre-feet)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78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402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8022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317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2832531-C53E-EA1B-D031-3C9B4B22A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02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EC7F7-1F55-B984-6B88-E5B00664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5D29AA1-36BF-7E40-5F29-89D0A72CA182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Water Service Reliability – Continued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16DC33DF-2696-C36B-5265-B9B3131B5FCE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6697560B-7A9D-95EE-BF9F-7A7A3733ACD1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02E4B-16EE-76D0-D69E-CC9F11B6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10ED2D7C-6A95-5D4B-9089-8B431841912F}"/>
              </a:ext>
            </a:extLst>
          </p:cNvPr>
          <p:cNvSpPr txBox="1"/>
          <p:nvPr/>
        </p:nvSpPr>
        <p:spPr>
          <a:xfrm>
            <a:off x="2743201" y="3474720"/>
            <a:ext cx="2752062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8720" indent="-118872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6600" dirty="0">
                <a:solidFill>
                  <a:srgbClr val="000000"/>
                </a:solidFill>
              </a:rPr>
              <a:t>Long Term Reliability (Multi Dry Year Scenario)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EA49E-F898-C8D6-4CB7-9C38E60BE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54630"/>
              </p:ext>
            </p:extLst>
          </p:nvPr>
        </p:nvGraphicFramePr>
        <p:xfrm>
          <a:off x="5943600" y="4672959"/>
          <a:ext cx="21031200" cy="1112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11">
                  <a:extLst>
                    <a:ext uri="{9D8B030D-6E8A-4147-A177-3AD203B41FA5}">
                      <a16:colId xmlns:a16="http://schemas.microsoft.com/office/drawing/2014/main" val="614112835"/>
                    </a:ext>
                  </a:extLst>
                </a:gridCol>
                <a:gridCol w="5229584">
                  <a:extLst>
                    <a:ext uri="{9D8B030D-6E8A-4147-A177-3AD203B41FA5}">
                      <a16:colId xmlns:a16="http://schemas.microsoft.com/office/drawing/2014/main" val="3523192427"/>
                    </a:ext>
                  </a:extLst>
                </a:gridCol>
                <a:gridCol w="2548561">
                  <a:extLst>
                    <a:ext uri="{9D8B030D-6E8A-4147-A177-3AD203B41FA5}">
                      <a16:colId xmlns:a16="http://schemas.microsoft.com/office/drawing/2014/main" val="1302697024"/>
                    </a:ext>
                  </a:extLst>
                </a:gridCol>
                <a:gridCol w="2548561">
                  <a:extLst>
                    <a:ext uri="{9D8B030D-6E8A-4147-A177-3AD203B41FA5}">
                      <a16:colId xmlns:a16="http://schemas.microsoft.com/office/drawing/2014/main" val="2004843660"/>
                    </a:ext>
                  </a:extLst>
                </a:gridCol>
                <a:gridCol w="2548561">
                  <a:extLst>
                    <a:ext uri="{9D8B030D-6E8A-4147-A177-3AD203B41FA5}">
                      <a16:colId xmlns:a16="http://schemas.microsoft.com/office/drawing/2014/main" val="4126459092"/>
                    </a:ext>
                  </a:extLst>
                </a:gridCol>
                <a:gridCol w="2548561">
                  <a:extLst>
                    <a:ext uri="{9D8B030D-6E8A-4147-A177-3AD203B41FA5}">
                      <a16:colId xmlns:a16="http://schemas.microsoft.com/office/drawing/2014/main" val="1198216978"/>
                    </a:ext>
                  </a:extLst>
                </a:gridCol>
                <a:gridCol w="2548561">
                  <a:extLst>
                    <a:ext uri="{9D8B030D-6E8A-4147-A177-3AD203B41FA5}">
                      <a16:colId xmlns:a16="http://schemas.microsoft.com/office/drawing/2014/main" val="1934358904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2035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2040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2045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2050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77256"/>
                  </a:ext>
                </a:extLst>
              </a:tr>
              <a:tr h="828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(acre-feet)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7844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4021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8022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531785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80116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2712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46043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1,320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04017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1,305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1,320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017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72968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1,325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0250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1,325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1,345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767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89106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Year 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1,325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1,360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08172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Demand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1,310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1,325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1,335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1,350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1,360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72188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Surplus/(Deficit)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0</a:t>
                      </a:r>
                      <a:endParaRPr lang="en-US" sz="40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644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BD4CCC2-2322-AFBF-842E-9A7343EE1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55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0CEF-8341-02CF-36CE-9414AA17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8C24D71-D2B9-321F-14CA-49D74D689551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Water Shortage Contingency Plan (WSCP)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7D3C5129-3F03-48DB-BA03-8EA225E982D5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36A7D3A3-43BC-9D8D-4346-F9C0932E589A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AC9EF-4751-AB17-F449-DD62A979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12D41E48-18BB-2D91-B0E7-E0FAF8F6AF71}"/>
              </a:ext>
            </a:extLst>
          </p:cNvPr>
          <p:cNvSpPr txBox="1"/>
          <p:nvPr/>
        </p:nvSpPr>
        <p:spPr>
          <a:xfrm>
            <a:off x="2743201" y="3474720"/>
            <a:ext cx="28176278" cy="9335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WSCP establishes the framework through which the District evaluates water supply conditions and implements staged response actions during periods of constrained supply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Evaluation occurs via the</a:t>
            </a:r>
            <a:r>
              <a:rPr lang="en-US" sz="6000" dirty="0"/>
              <a:t> Annual Water Supply and Demand Assessment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Stages of Implementation</a:t>
            </a:r>
          </a:p>
          <a:p>
            <a:pPr marL="2560320" lvl="3" indent="-118872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Response actions escalate based on shortage severity, </a:t>
            </a:r>
            <a:br>
              <a:rPr lang="en-US" sz="6000" dirty="0"/>
            </a:br>
            <a:r>
              <a:rPr lang="en-US" sz="6000" dirty="0"/>
              <a:t>ranging from voluntary conservation to mandatory prohibitions </a:t>
            </a:r>
          </a:p>
          <a:p>
            <a:pPr marL="2560320" lvl="3" indent="-118872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Shortage response stages address supply reductions from 10% to &gt;50%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93E6F-2F97-089B-790E-216E6A723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5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AA1E-4844-A115-BC94-CD098932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A44334DE-8D65-D6F8-55D3-B1EA552B868B}"/>
              </a:ext>
            </a:extLst>
          </p:cNvPr>
          <p:cNvSpPr txBox="1"/>
          <p:nvPr/>
        </p:nvSpPr>
        <p:spPr>
          <a:xfrm>
            <a:off x="2651760" y="1828800"/>
            <a:ext cx="27520624" cy="1384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Water Shortage Contingency Plan – Continued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6B24D510-2144-51BE-F2C0-67D66AAD456E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EB956192-E2B4-AB57-D35D-A2340DD9319D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F2E7F-E975-7754-8CA4-9D0C1438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5308270A-A01D-8D46-EF97-5849E8CC6FB9}"/>
              </a:ext>
            </a:extLst>
          </p:cNvPr>
          <p:cNvSpPr txBox="1"/>
          <p:nvPr/>
        </p:nvSpPr>
        <p:spPr>
          <a:xfrm>
            <a:off x="2743201" y="3474720"/>
            <a:ext cx="27520625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Implementation Actions</a:t>
            </a:r>
          </a:p>
          <a:p>
            <a:pPr marL="2560320" lvl="3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Public outreach and conservation messaging</a:t>
            </a:r>
          </a:p>
          <a:p>
            <a:pPr marL="2560320" lvl="3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Restrictions on non-essential water use</a:t>
            </a:r>
          </a:p>
          <a:p>
            <a:pPr marL="2560320" lvl="3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Increased enforcement measures</a:t>
            </a:r>
          </a:p>
          <a:p>
            <a:pPr marL="2560320" lvl="3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Implementation of demand reduction measures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4BEF2-C611-543F-663B-ECB3D70C7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817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EF04-90EA-86D6-7BE9-645C6390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7E66A883-1D6D-7673-8132-9331CBEE5754}"/>
              </a:ext>
            </a:extLst>
          </p:cNvPr>
          <p:cNvSpPr txBox="1"/>
          <p:nvPr/>
        </p:nvSpPr>
        <p:spPr>
          <a:xfrm>
            <a:off x="2651760" y="1828800"/>
            <a:ext cx="24134781" cy="1384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Fundamental Findings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5D589D74-BC97-FAC8-97FF-F52B6092CFA9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D58A9570-BDDF-26AF-FD3D-D9533F79632D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CE98D-6814-0262-9E89-08E759C7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6191F97-11CF-BC9E-872B-01A2D7A9E62B}"/>
              </a:ext>
            </a:extLst>
          </p:cNvPr>
          <p:cNvSpPr txBox="1"/>
          <p:nvPr/>
        </p:nvSpPr>
        <p:spPr>
          <a:xfrm>
            <a:off x="2743201" y="3474720"/>
            <a:ext cx="27520625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Substantial supplies exist in Copper Mountain Valley and Joshua Tree Basins  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MWA determined sufficient supplies for the Region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Projected demands will increase with added population</a:t>
            </a:r>
          </a:p>
          <a:p>
            <a:pPr marL="1771650" lvl="2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Annual Assessment provides an annual mechanism to verify projections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Reliable water supplies are available and require active management within each year and across multiple years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Water service reliability maintained through planning horizon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FD283-28FD-DA73-E99A-762992031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20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ight bulb from a string&#10;&#10;Description automatically generated">
            <a:extLst>
              <a:ext uri="{FF2B5EF4-FFF2-40B4-BE49-F238E27FC236}">
                <a16:creationId xmlns:a16="http://schemas.microsoft.com/office/drawing/2014/main" id="{6FBD48D7-4885-0A4E-E04D-2854D0A71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923"/>
            <a:ext cx="32918400" cy="1191092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582632" y="5623226"/>
            <a:ext cx="19753136" cy="7995794"/>
          </a:xfrm>
          <a:prstGeom prst="rect">
            <a:avLst/>
          </a:prstGeom>
          <a:solidFill>
            <a:srgbClr val="1A2354"/>
          </a:solidFill>
        </p:spPr>
        <p:txBody>
          <a:bodyPr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cs typeface="Poppins" panose="00000500000000000000" pitchFamily="2" charset="0"/>
              </a:rPr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C3CDB-D274-3C8A-8F2E-15089199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92A30-5159-D31C-4FE4-4DE5BACFD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6E28-DB6F-2467-7A67-2EE29783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90D9E1-74EC-D0B9-71F5-B56626B7D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DF3E69C-E9F9-B254-A3AF-D7A5C7D3FB56}"/>
              </a:ext>
            </a:extLst>
          </p:cNvPr>
          <p:cNvSpPr txBox="1"/>
          <p:nvPr/>
        </p:nvSpPr>
        <p:spPr>
          <a:xfrm>
            <a:off x="2651760" y="1828800"/>
            <a:ext cx="28164925" cy="1409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Overview/Topics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2429667E-14AA-A30A-4F50-FB6A38418500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31E6CF63-3B80-4164-626D-7D74D5D76E68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27637-8502-0C06-3E72-F30F73D56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F578408-36F1-0CD0-08D3-E5C2391E0651}"/>
              </a:ext>
            </a:extLst>
          </p:cNvPr>
          <p:cNvSpPr txBox="1"/>
          <p:nvPr/>
        </p:nvSpPr>
        <p:spPr>
          <a:xfrm>
            <a:off x="2743199" y="3474720"/>
            <a:ext cx="20068675" cy="8220199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General Requirements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Urban Supplier Defined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Service Area Information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Supply Characterization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000000"/>
              </a:solidFill>
            </a:endParaRP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000000"/>
              </a:solidFill>
            </a:endParaRP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Projected Water Use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Water Service Reliability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Water Shortage Contingency Plan</a:t>
            </a:r>
          </a:p>
          <a:p>
            <a:pPr marL="857250" indent="-85725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Fundamental Findings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C31C7A0A-6B65-58F5-4A0F-C9C27371CD27}"/>
              </a:ext>
            </a:extLst>
          </p:cNvPr>
          <p:cNvSpPr/>
          <p:nvPr/>
        </p:nvSpPr>
        <p:spPr>
          <a:xfrm>
            <a:off x="23501485" y="1747520"/>
            <a:ext cx="7315200" cy="12070080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B5886B36-DF47-EAC3-9FF2-789592F825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1815"/>
          <a:stretch/>
        </p:blipFill>
        <p:spPr>
          <a:xfrm>
            <a:off x="23155325" y="1237200"/>
            <a:ext cx="7135024" cy="120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F61CB-BB1F-BE13-F919-506BB70C8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F65A47B-618F-6702-900B-A94004545BBD}"/>
              </a:ext>
            </a:extLst>
          </p:cNvPr>
          <p:cNvSpPr txBox="1"/>
          <p:nvPr/>
        </p:nvSpPr>
        <p:spPr>
          <a:xfrm>
            <a:off x="2651760" y="1828800"/>
            <a:ext cx="26224992" cy="1409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General UWMP Requirements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6DA431FF-599B-A75F-77FA-5D3959490005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C7A981EA-F0A4-DFB0-891F-45EAB4BB17BA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C02C4A7-0791-5B2B-8E85-38BF1E7F5B1A}"/>
              </a:ext>
            </a:extLst>
          </p:cNvPr>
          <p:cNvSpPr txBox="1"/>
          <p:nvPr/>
        </p:nvSpPr>
        <p:spPr>
          <a:xfrm>
            <a:off x="2743199" y="3474720"/>
            <a:ext cx="16820147" cy="12049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25-Year Planning Document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Service Area Description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Supply Characterization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Population and Demand Projections</a:t>
            </a:r>
          </a:p>
          <a:p>
            <a:pPr marL="2228850" lvl="3" indent="-857250">
              <a:spcBef>
                <a:spcPts val="1000"/>
              </a:spcBef>
              <a:spcAft>
                <a:spcPts val="10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Demand Management</a:t>
            </a:r>
          </a:p>
          <a:p>
            <a:pPr marL="914400" lvl="3" indent="-91440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Reliability Assessment</a:t>
            </a:r>
          </a:p>
          <a:p>
            <a:pPr marL="2286000" lvl="6" indent="-914400">
              <a:spcBef>
                <a:spcPts val="1000"/>
              </a:spcBef>
              <a:spcAft>
                <a:spcPts val="10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Near-Term Drought Risk Assessment (DRA)</a:t>
            </a:r>
          </a:p>
          <a:p>
            <a:pPr marL="2286000" lvl="6" indent="-914400">
              <a:spcBef>
                <a:spcPts val="1000"/>
              </a:spcBef>
              <a:spcAft>
                <a:spcPts val="10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Long-Term Service Reliability</a:t>
            </a:r>
          </a:p>
          <a:p>
            <a:pPr marL="2286000" lvl="6" indent="-914400">
              <a:spcBef>
                <a:spcPts val="1000"/>
              </a:spcBef>
              <a:spcAft>
                <a:spcPts val="10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5 Consecutive Dry Year Reliability</a:t>
            </a:r>
          </a:p>
          <a:p>
            <a:pPr marL="793750" lvl="6" indent="-793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Water Shortage Contingency Plan (WSCP)</a:t>
            </a:r>
          </a:p>
          <a:p>
            <a:pPr marL="2286000" lvl="8" indent="-914400">
              <a:spcBef>
                <a:spcPts val="1000"/>
              </a:spcBef>
              <a:spcAft>
                <a:spcPts val="10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Action Plan for responding to water supply shortage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517E62C1-1741-4B1E-9602-ACACD169C597}"/>
              </a:ext>
            </a:extLst>
          </p:cNvPr>
          <p:cNvSpPr/>
          <p:nvPr/>
        </p:nvSpPr>
        <p:spPr>
          <a:xfrm>
            <a:off x="24712864" y="2941705"/>
            <a:ext cx="7547830" cy="12843727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24089D07-72A4-AD4D-264A-D62FB63333DD}"/>
              </a:ext>
            </a:extLst>
          </p:cNvPr>
          <p:cNvSpPr/>
          <p:nvPr/>
        </p:nvSpPr>
        <p:spPr>
          <a:xfrm>
            <a:off x="24167412" y="2316062"/>
            <a:ext cx="7547830" cy="12843727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The Urban Water Management Planning Act requires: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457200" lvl="2" algn="ctr"/>
            <a:r>
              <a:rPr lang="en-US" sz="4400" dirty="0">
                <a:solidFill>
                  <a:schemeClr val="bg1"/>
                </a:solidFill>
              </a:rPr>
              <a:t>UWMPs to be submitted to the State by July 1 every five years</a:t>
            </a:r>
          </a:p>
          <a:p>
            <a:pPr marL="457200" lvl="2" algn="ctr"/>
            <a:endParaRPr lang="en-US" sz="4400" dirty="0">
              <a:solidFill>
                <a:schemeClr val="bg1"/>
              </a:solidFill>
            </a:endParaRPr>
          </a:p>
          <a:p>
            <a:pPr marL="457200" lvl="2" algn="ctr"/>
            <a:r>
              <a:rPr lang="en-US" sz="4400" dirty="0">
                <a:solidFill>
                  <a:schemeClr val="bg1"/>
                </a:solidFill>
              </a:rPr>
              <a:t>Requirements can be addressed through the development and submittal of a Regional Urban Water Management Plan </a:t>
            </a:r>
          </a:p>
          <a:p>
            <a:pPr marL="1371600" lvl="2" indent="-914400">
              <a:buFont typeface="+mj-lt"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0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07881-1528-9359-044F-A743EE24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70B82518-4FC8-FC1B-7A07-41F059F9F1A8}"/>
              </a:ext>
            </a:extLst>
          </p:cNvPr>
          <p:cNvSpPr txBox="1"/>
          <p:nvPr/>
        </p:nvSpPr>
        <p:spPr>
          <a:xfrm>
            <a:off x="2651760" y="1828800"/>
            <a:ext cx="26224992" cy="1384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2025 Mojave Regional UWMP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FC16F483-DCAD-B8E5-C145-E03B3CBDB545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736F76AC-7168-1A3D-7676-C3F943383790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F691E0-BEEC-1BFD-9D2A-192045BF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D5BD6-EE0F-3CF3-C212-9B59F48B84E4}"/>
              </a:ext>
            </a:extLst>
          </p:cNvPr>
          <p:cNvSpPr txBox="1"/>
          <p:nvPr/>
        </p:nvSpPr>
        <p:spPr>
          <a:xfrm>
            <a:off x="2743199" y="3474720"/>
            <a:ext cx="17734548" cy="8156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10 Mojave area urban water retail suppliers and the Mojave Water Agency have prepared a Regional UWMP for the 2025 reporting cycle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The 2025 RUWMP Provides:</a:t>
            </a:r>
          </a:p>
          <a:p>
            <a:pPr marL="1771650" lvl="2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Coordinated efforts in planning for potential water shortages</a:t>
            </a:r>
          </a:p>
          <a:p>
            <a:pPr marL="1771650" lvl="2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Consistent characterization of regional supplies</a:t>
            </a:r>
          </a:p>
          <a:p>
            <a:pPr marL="1771650" lvl="2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Consistent messaging regarding reduced Delta Reliance</a:t>
            </a:r>
          </a:p>
          <a:p>
            <a:pPr marL="1771650" lvl="2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000000"/>
                </a:solidFill>
              </a:rPr>
              <a:t>Coordinated outreach efforts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642C8F-2CCB-354B-0326-15A8F8E0EEB4}"/>
              </a:ext>
            </a:extLst>
          </p:cNvPr>
          <p:cNvGrpSpPr>
            <a:grpSpLocks noChangeAspect="1"/>
          </p:cNvGrpSpPr>
          <p:nvPr/>
        </p:nvGrpSpPr>
        <p:grpSpPr>
          <a:xfrm>
            <a:off x="20902156" y="3212897"/>
            <a:ext cx="11011127" cy="5303520"/>
            <a:chOff x="1891573" y="3688039"/>
            <a:chExt cx="5585552" cy="2328775"/>
          </a:xfrm>
        </p:grpSpPr>
        <p:pic>
          <p:nvPicPr>
            <p:cNvPr id="10" name="Picture 9" descr="A close up of a logo&#10;&#10;AI-generated content may be incorrect.">
              <a:extLst>
                <a:ext uri="{FF2B5EF4-FFF2-40B4-BE49-F238E27FC236}">
                  <a16:creationId xmlns:a16="http://schemas.microsoft.com/office/drawing/2014/main" id="{3F72A92B-399D-75CF-1987-A42305674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8236" y="3779018"/>
              <a:ext cx="914399" cy="371240"/>
            </a:xfrm>
            <a:prstGeom prst="rect">
              <a:avLst/>
            </a:prstGeom>
          </p:spPr>
        </p:pic>
        <p:pic>
          <p:nvPicPr>
            <p:cNvPr id="11" name="Picture 10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0A2ADEB7-BF96-0F0D-9DB7-0BF43D44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2287" y="3763824"/>
              <a:ext cx="1463040" cy="451267"/>
            </a:xfrm>
            <a:prstGeom prst="rect">
              <a:avLst/>
            </a:prstGeom>
          </p:spPr>
        </p:pic>
        <p:pic>
          <p:nvPicPr>
            <p:cNvPr id="13" name="Picture 12" descr="A logo with mountains and text">
              <a:extLst>
                <a:ext uri="{FF2B5EF4-FFF2-40B4-BE49-F238E27FC236}">
                  <a16:creationId xmlns:a16="http://schemas.microsoft.com/office/drawing/2014/main" id="{D1EC4121-8E59-8C8E-7A67-09CE2F9F7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6444" y="3688039"/>
              <a:ext cx="1188720" cy="540328"/>
            </a:xfrm>
            <a:prstGeom prst="rect">
              <a:avLst/>
            </a:prstGeom>
          </p:spPr>
        </p:pic>
        <p:pic>
          <p:nvPicPr>
            <p:cNvPr id="14" name="Picture 13" descr="A logo with blue text&#10;&#10;AI-generated content may be incorrect.">
              <a:extLst>
                <a:ext uri="{FF2B5EF4-FFF2-40B4-BE49-F238E27FC236}">
                  <a16:creationId xmlns:a16="http://schemas.microsoft.com/office/drawing/2014/main" id="{5B5F32EE-AB34-91BF-E223-B1AB40D9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1573" y="4408563"/>
              <a:ext cx="1097280" cy="578626"/>
            </a:xfrm>
            <a:prstGeom prst="rect">
              <a:avLst/>
            </a:prstGeom>
          </p:spPr>
        </p:pic>
        <p:pic>
          <p:nvPicPr>
            <p:cNvPr id="15" name="Picture 14" descr="A logo of a city&#10;&#10;AI-generated content may be incorrect.">
              <a:extLst>
                <a:ext uri="{FF2B5EF4-FFF2-40B4-BE49-F238E27FC236}">
                  <a16:creationId xmlns:a16="http://schemas.microsoft.com/office/drawing/2014/main" id="{28370850-388C-5210-95CD-C4F4F66C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5370" y="4397982"/>
              <a:ext cx="731520" cy="696478"/>
            </a:xfrm>
            <a:prstGeom prst="rect">
              <a:avLst/>
            </a:prstGeom>
          </p:spPr>
        </p:pic>
        <p:pic>
          <p:nvPicPr>
            <p:cNvPr id="16" name="Graphic 19">
              <a:extLst>
                <a:ext uri="{FF2B5EF4-FFF2-40B4-BE49-F238E27FC236}">
                  <a16:creationId xmlns:a16="http://schemas.microsoft.com/office/drawing/2014/main" id="{167D7237-C821-4668-A009-2AFC315F6F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58007" y="4536145"/>
              <a:ext cx="1371600" cy="420151"/>
            </a:xfrm>
            <a:prstGeom prst="rect">
              <a:avLst/>
            </a:prstGeom>
          </p:spPr>
        </p:pic>
        <p:pic>
          <p:nvPicPr>
            <p:cNvPr id="17" name="Picture 16" descr="A black and white logo&#10;&#10;Description automatically generated">
              <a:extLst>
                <a:ext uri="{FF2B5EF4-FFF2-40B4-BE49-F238E27FC236}">
                  <a16:creationId xmlns:a16="http://schemas.microsoft.com/office/drawing/2014/main" id="{7DA40320-D41D-A2EA-BD31-10F9ED6A0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25" y="4492610"/>
              <a:ext cx="1828800" cy="507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A logo with palm trees&#10;&#10;AI-generated content may be incorrect.">
              <a:extLst>
                <a:ext uri="{FF2B5EF4-FFF2-40B4-BE49-F238E27FC236}">
                  <a16:creationId xmlns:a16="http://schemas.microsoft.com/office/drawing/2014/main" id="{9BDE796A-E2EF-3115-E5D2-5CEE9C7F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236" y="5194564"/>
              <a:ext cx="731520" cy="822250"/>
            </a:xfrm>
            <a:prstGeom prst="rect">
              <a:avLst/>
            </a:prstGeom>
            <a:noFill/>
          </p:spPr>
        </p:pic>
        <p:pic>
          <p:nvPicPr>
            <p:cNvPr id="19" name="Picture 18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4346E6A8-3DC0-8D6A-9700-C706281B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79400" y="5342184"/>
              <a:ext cx="1280160" cy="667236"/>
            </a:xfrm>
            <a:prstGeom prst="rect">
              <a:avLst/>
            </a:prstGeom>
          </p:spPr>
        </p:pic>
        <p:pic>
          <p:nvPicPr>
            <p:cNvPr id="20" name="Picture 19" descr="A logo with blue and brown text&#10;&#10;AI-generated content may be incorrect.">
              <a:extLst>
                <a:ext uri="{FF2B5EF4-FFF2-40B4-BE49-F238E27FC236}">
                  <a16:creationId xmlns:a16="http://schemas.microsoft.com/office/drawing/2014/main" id="{056AB9DF-3866-9FDB-EE8B-3A613B1B9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89204" y="5445931"/>
              <a:ext cx="1554480" cy="57088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D8A25EC-D7D2-6333-52B7-A82B31D9F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64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502F-1A6E-4256-F614-F45F98E0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731E890-7801-DF0D-6CFF-80719476F422}"/>
              </a:ext>
            </a:extLst>
          </p:cNvPr>
          <p:cNvSpPr txBox="1"/>
          <p:nvPr/>
        </p:nvSpPr>
        <p:spPr>
          <a:xfrm>
            <a:off x="2651760" y="1828800"/>
            <a:ext cx="26224992" cy="1384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2025 Mojave Regional UWMP - Structure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C99FFC8B-F037-140F-ACD9-232B1486A53E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D74CDBBB-992F-D35D-C21F-97F034A571FB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DB2B0B-CAAB-F5DC-E1DB-BE2E941B8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DC4F5-5A3B-C0F6-7418-9E79318A7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51DEAB-B06D-A1C4-2F5A-21FDF280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57620"/>
              </p:ext>
            </p:extLst>
          </p:nvPr>
        </p:nvGraphicFramePr>
        <p:xfrm>
          <a:off x="2651760" y="3733447"/>
          <a:ext cx="24200378" cy="971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225">
                  <a:extLst>
                    <a:ext uri="{9D8B030D-6E8A-4147-A177-3AD203B41FA5}">
                      <a16:colId xmlns:a16="http://schemas.microsoft.com/office/drawing/2014/main" val="4065817875"/>
                    </a:ext>
                  </a:extLst>
                </a:gridCol>
                <a:gridCol w="17437153">
                  <a:extLst>
                    <a:ext uri="{9D8B030D-6E8A-4147-A177-3AD203B41FA5}">
                      <a16:colId xmlns:a16="http://schemas.microsoft.com/office/drawing/2014/main" val="159041259"/>
                    </a:ext>
                  </a:extLst>
                </a:gridCol>
              </a:tblGrid>
              <a:tr h="83497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Executive Summary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Overview of region, retailers, and summary of water supply reliability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055588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Regional Chapter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569962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Regional Chapter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Mojave Region (Regional Overview)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712035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Regional Chapter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Regional Water Supply Characterization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68405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Regional Chapter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Water Use Characterization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14848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Regional Chapter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Regional Water Service Reliability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83329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Chapter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Mojave Water Agency Wholesale Chapter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676259"/>
                  </a:ext>
                </a:extLst>
              </a:tr>
              <a:tr h="834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Chapters 7 - 16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Retailer Water Supplier Chapters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39503"/>
                  </a:ext>
                </a:extLst>
              </a:tr>
              <a:tr h="3034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Appendices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A1. Notices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A2. Reduced Delta Reliance Supporting Information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A3. MWA “Regional” DWR Checklist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A4. MWA WSCP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176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10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12126-AAF6-CB8F-D298-D861814A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821DD04B-1A8A-6859-CCC2-28C418C2DED2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Urban Water Supplier Defined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1B07B8DD-0B9B-EF7C-425E-F94D7D9C976F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09736750-77AA-486F-CAA0-946F209E6EE3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CA81D-93F2-9AC6-DF65-323861BF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008B1A9F-B35B-C073-0095-FBDEDD0A0DCE}"/>
              </a:ext>
            </a:extLst>
          </p:cNvPr>
          <p:cNvSpPr txBox="1"/>
          <p:nvPr/>
        </p:nvSpPr>
        <p:spPr>
          <a:xfrm>
            <a:off x="2743200" y="3474720"/>
            <a:ext cx="26878741" cy="4180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8720" indent="-1188720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Per California Water Code (CWC):</a:t>
            </a:r>
          </a:p>
          <a:p>
            <a:pPr lvl="3">
              <a:spcBef>
                <a:spcPts val="1920"/>
              </a:spcBef>
              <a:spcAft>
                <a:spcPts val="1920"/>
              </a:spcAft>
              <a:buClr>
                <a:schemeClr val="tx2">
                  <a:lumMod val="75000"/>
                </a:schemeClr>
              </a:buClr>
            </a:pPr>
            <a:r>
              <a:rPr lang="en-US" sz="6000" dirty="0">
                <a:solidFill>
                  <a:srgbClr val="000000"/>
                </a:solidFill>
              </a:rPr>
              <a:t>Defined as “</a:t>
            </a:r>
            <a:r>
              <a:rPr lang="en-US" sz="6000" i="1" dirty="0">
                <a:solidFill>
                  <a:srgbClr val="000000"/>
                </a:solidFill>
              </a:rPr>
              <a:t>a supplier, either publicly or privately owned, providing water for municipal purposes either directly or indirectly to more than 3,000 customers or supplying more than 3,000 acre-feet of water annually</a:t>
            </a:r>
            <a:r>
              <a:rPr lang="en-US" sz="6000" dirty="0">
                <a:solidFill>
                  <a:srgbClr val="000000"/>
                </a:solidFill>
              </a:rPr>
              <a:t>.” </a:t>
            </a:r>
            <a:r>
              <a:rPr lang="en-US" sz="4800" dirty="0">
                <a:solidFill>
                  <a:srgbClr val="000000"/>
                </a:solidFill>
              </a:rPr>
              <a:t>[CWC §10617]</a:t>
            </a:r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626BF1-2E18-F18F-392C-21F7952D4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01324"/>
              </p:ext>
            </p:extLst>
          </p:nvPr>
        </p:nvGraphicFramePr>
        <p:xfrm>
          <a:off x="4480560" y="8910576"/>
          <a:ext cx="239572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5760">
                  <a:extLst>
                    <a:ext uri="{9D8B030D-6E8A-4147-A177-3AD203B41FA5}">
                      <a16:colId xmlns:a16="http://schemas.microsoft.com/office/drawing/2014/main" val="1302697024"/>
                    </a:ext>
                  </a:extLst>
                </a:gridCol>
                <a:gridCol w="7985760">
                  <a:extLst>
                    <a:ext uri="{9D8B030D-6E8A-4147-A177-3AD203B41FA5}">
                      <a16:colId xmlns:a16="http://schemas.microsoft.com/office/drawing/2014/main" val="2004843660"/>
                    </a:ext>
                  </a:extLst>
                </a:gridCol>
                <a:gridCol w="7985760">
                  <a:extLst>
                    <a:ext uri="{9D8B030D-6E8A-4147-A177-3AD203B41FA5}">
                      <a16:colId xmlns:a16="http://schemas.microsoft.com/office/drawing/2014/main" val="1934358904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800" b="0" dirty="0">
                          <a:solidFill>
                            <a:schemeClr val="bg1"/>
                          </a:solidFill>
                        </a:rPr>
                        <a:t>Public Water System 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800" b="0" dirty="0">
                          <a:solidFill>
                            <a:schemeClr val="bg1"/>
                          </a:solidFill>
                        </a:rPr>
                        <a:t>2025 Connections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800" b="0" dirty="0">
                          <a:solidFill>
                            <a:schemeClr val="bg1"/>
                          </a:solidFill>
                        </a:rPr>
                        <a:t>2025 Volume Supplied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800" b="0" dirty="0">
                          <a:solidFill>
                            <a:schemeClr val="bg1"/>
                          </a:solidFill>
                        </a:rPr>
                        <a:t>(acre-feet)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77256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CA3610025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5,574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</a:rPr>
                        <a:t>1,292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04021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4E6EA56-FD99-3B56-051B-CF2A26496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93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876A-0C84-8FA7-2451-919C36706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9C89041-B430-67A1-50CA-6435BB76D31C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Service Area information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D31331AF-7242-E4A7-6D83-2402A01A21E3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531138A3-E9FF-599B-750E-588A241689F7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497F0-D20D-ECFA-5E25-F118777E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DB3ECDB1-BB3D-7447-44FE-25072F1D3221}"/>
              </a:ext>
            </a:extLst>
          </p:cNvPr>
          <p:cNvSpPr txBox="1"/>
          <p:nvPr/>
        </p:nvSpPr>
        <p:spPr>
          <a:xfrm>
            <a:off x="2743200" y="3474720"/>
            <a:ext cx="27520625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Current Population: </a:t>
            </a:r>
            <a:r>
              <a:rPr lang="en-US" sz="6000" dirty="0"/>
              <a:t>An urban retail water supplier shall determine population using federal, state, and local population reports and projections </a:t>
            </a:r>
            <a:r>
              <a:rPr lang="en-US" sz="4800" dirty="0">
                <a:solidFill>
                  <a:srgbClr val="000000"/>
                </a:solidFill>
              </a:rPr>
              <a:t>[CWC §10608.20(f)]</a:t>
            </a:r>
          </a:p>
          <a:p>
            <a:pPr marL="857250" lvl="3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Current Population and Future Projections derived using data from:</a:t>
            </a:r>
          </a:p>
          <a:p>
            <a:pPr marL="1771650" lvl="5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rgbClr val="000000"/>
                </a:solidFill>
              </a:rPr>
              <a:t>2020 Census</a:t>
            </a:r>
          </a:p>
          <a:p>
            <a:pPr marL="1771650" lvl="5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rgbClr val="000000"/>
                </a:solidFill>
              </a:rPr>
              <a:t>Southern California Association of Governments Forecasts</a:t>
            </a:r>
          </a:p>
          <a:p>
            <a:pPr marL="1771650" lvl="5" indent="-8572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rgbClr val="000000"/>
                </a:solidFill>
              </a:rPr>
              <a:t>Population study by the Center for Economic Forecasting and Development at the University of California, Riverside (Commissioned by MWA)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BCAD2B-E790-CC8C-53CD-88F1271CC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2275"/>
              </p:ext>
            </p:extLst>
          </p:nvPr>
        </p:nvGraphicFramePr>
        <p:xfrm>
          <a:off x="5508704" y="11441151"/>
          <a:ext cx="21900992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4380200">
                  <a:extLst>
                    <a:ext uri="{9D8B030D-6E8A-4147-A177-3AD203B41FA5}">
                      <a16:colId xmlns:a16="http://schemas.microsoft.com/office/drawing/2014/main" val="738687287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1283878178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1688690626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3421421678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1176012765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3540162605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2412071800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3920748854"/>
                    </a:ext>
                  </a:extLst>
                </a:gridCol>
                <a:gridCol w="2190099">
                  <a:extLst>
                    <a:ext uri="{9D8B030D-6E8A-4147-A177-3AD203B41FA5}">
                      <a16:colId xmlns:a16="http://schemas.microsoft.com/office/drawing/2014/main" val="1340170175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260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Joshua Basin Water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3592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4E0A80-453E-9AD7-E552-79E8F6814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5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DBC36-90BA-E29B-BA09-1E0AD324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4A2B448D-F7D4-6458-01AF-01B6D3472212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Supply Characterization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D37ED9A2-2D52-0979-962C-6D7B2690B7D9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75A1A5F8-8466-4EBE-2522-65F56A9507F6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27F28-2DC8-2F20-7166-E714F30E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1A08F3E6-7ABD-C080-208E-27F9CC75CAAA}"/>
              </a:ext>
            </a:extLst>
          </p:cNvPr>
          <p:cNvSpPr txBox="1"/>
          <p:nvPr/>
        </p:nvSpPr>
        <p:spPr>
          <a:xfrm>
            <a:off x="2743201" y="3474720"/>
            <a:ext cx="2839452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8720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JBWD’s supplies are managed groundwater resources supported by local storage and imported water recharge</a:t>
            </a:r>
            <a:endParaRPr lang="en-US" sz="60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AF4CA1-2C6E-CEC0-D69A-9C6B000CF065}"/>
              </a:ext>
            </a:extLst>
          </p:cNvPr>
          <p:cNvSpPr/>
          <p:nvPr/>
        </p:nvSpPr>
        <p:spPr>
          <a:xfrm>
            <a:off x="13353821" y="5999094"/>
            <a:ext cx="7315200" cy="301752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Total Joshua Tree Groundwater Basin Storage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4F6212-3789-FF7E-6392-8F6173A03378}"/>
              </a:ext>
            </a:extLst>
          </p:cNvPr>
          <p:cNvSpPr/>
          <p:nvPr/>
        </p:nvSpPr>
        <p:spPr>
          <a:xfrm>
            <a:off x="3759017" y="5999094"/>
            <a:ext cx="7315200" cy="301752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Total Copper Mountain Valley Groundwater Basin Storage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48723-8510-6D94-7C4F-1851BA2598C6}"/>
              </a:ext>
            </a:extLst>
          </p:cNvPr>
          <p:cNvSpPr/>
          <p:nvPr/>
        </p:nvSpPr>
        <p:spPr>
          <a:xfrm>
            <a:off x="3759017" y="7533551"/>
            <a:ext cx="7315200" cy="3017520"/>
          </a:xfrm>
          <a:prstGeom prst="roundRect">
            <a:avLst/>
          </a:prstGeom>
          <a:solidFill>
            <a:srgbClr val="00205B"/>
          </a:solidFill>
          <a:ln>
            <a:solidFill>
              <a:srgbClr val="0020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264,000 Acre-Feet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B6F3CA-1E38-1630-94CD-F33158976C4B}"/>
              </a:ext>
            </a:extLst>
          </p:cNvPr>
          <p:cNvSpPr/>
          <p:nvPr/>
        </p:nvSpPr>
        <p:spPr>
          <a:xfrm>
            <a:off x="13353821" y="7533551"/>
            <a:ext cx="7315200" cy="3017520"/>
          </a:xfrm>
          <a:prstGeom prst="roundRect">
            <a:avLst/>
          </a:prstGeom>
          <a:solidFill>
            <a:srgbClr val="00205B"/>
          </a:solidFill>
          <a:ln>
            <a:solidFill>
              <a:srgbClr val="0020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293,000 Acre-Feet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B6080-3029-419F-3804-731734FD3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280612-14C6-5A10-D7DB-839A1208F80A}"/>
              </a:ext>
            </a:extLst>
          </p:cNvPr>
          <p:cNvSpPr/>
          <p:nvPr/>
        </p:nvSpPr>
        <p:spPr>
          <a:xfrm>
            <a:off x="22948626" y="5999094"/>
            <a:ext cx="7315200" cy="301752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Recharge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07B25E-9338-3A43-31A3-7B5B4BE09054}"/>
              </a:ext>
            </a:extLst>
          </p:cNvPr>
          <p:cNvSpPr/>
          <p:nvPr/>
        </p:nvSpPr>
        <p:spPr>
          <a:xfrm>
            <a:off x="22948626" y="7533551"/>
            <a:ext cx="7315200" cy="30175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MWA SWP Imports</a:t>
            </a:r>
          </a:p>
        </p:txBody>
      </p:sp>
    </p:spTree>
    <p:extLst>
      <p:ext uri="{BB962C8B-B14F-4D97-AF65-F5344CB8AC3E}">
        <p14:creationId xmlns:p14="http://schemas.microsoft.com/office/powerpoint/2010/main" val="33859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14C68-F367-4E57-74D3-77814F41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0348625-181C-609E-66D9-C66771E8AD7E}"/>
              </a:ext>
            </a:extLst>
          </p:cNvPr>
          <p:cNvSpPr txBox="1"/>
          <p:nvPr/>
        </p:nvSpPr>
        <p:spPr>
          <a:xfrm>
            <a:off x="2651760" y="1828800"/>
            <a:ext cx="26224992" cy="138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98"/>
              </a:lnSpc>
              <a:spcBef>
                <a:spcPct val="0"/>
              </a:spcBef>
            </a:pPr>
            <a:r>
              <a:rPr lang="en-US" sz="8640" b="1" cap="all" dirty="0">
                <a:solidFill>
                  <a:srgbClr val="1A2354"/>
                </a:solidFill>
                <a:cs typeface="Poppins" pitchFamily="2" charset="77"/>
              </a:rPr>
              <a:t>Supply Characterization – Continued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BB883FE1-838B-AE8E-C7DA-F885A621479A}"/>
              </a:ext>
            </a:extLst>
          </p:cNvPr>
          <p:cNvSpPr/>
          <p:nvPr/>
        </p:nvSpPr>
        <p:spPr>
          <a:xfrm>
            <a:off x="925337" y="-118445"/>
            <a:ext cx="7097717" cy="835165"/>
          </a:xfrm>
          <a:prstGeom prst="rect">
            <a:avLst/>
          </a:prstGeom>
          <a:solidFill>
            <a:srgbClr val="CE5828"/>
          </a:solidFill>
        </p:spPr>
        <p:txBody>
          <a:bodyPr/>
          <a:lstStyle/>
          <a:p>
            <a:endParaRPr lang="en-US" sz="2880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AAA5A5E4-9C28-D223-713C-F3D2AA1E73D0}"/>
              </a:ext>
            </a:extLst>
          </p:cNvPr>
          <p:cNvSpPr/>
          <p:nvPr/>
        </p:nvSpPr>
        <p:spPr>
          <a:xfrm>
            <a:off x="2774530" y="716720"/>
            <a:ext cx="7097717" cy="835165"/>
          </a:xfrm>
          <a:prstGeom prst="rect">
            <a:avLst/>
          </a:prstGeom>
          <a:solidFill>
            <a:srgbClr val="00205B"/>
          </a:solidFill>
        </p:spPr>
        <p:txBody>
          <a:bodyPr/>
          <a:lstStyle/>
          <a:p>
            <a:endParaRPr lang="en-US" sz="288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76D31-2357-A1BB-D94D-9D2732C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4186" y="14280601"/>
            <a:ext cx="1539640" cy="173453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8642F7-DB53-0124-75B0-AEB585222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31900"/>
              </p:ext>
            </p:extLst>
          </p:nvPr>
        </p:nvGraphicFramePr>
        <p:xfrm>
          <a:off x="9011602" y="8241386"/>
          <a:ext cx="14895197" cy="6463643"/>
        </p:xfrm>
        <a:graphic>
          <a:graphicData uri="http://schemas.openxmlformats.org/drawingml/2006/table">
            <a:tbl>
              <a:tblPr firstRow="1" firstCol="1" bandRow="1"/>
              <a:tblGrid>
                <a:gridCol w="2562701">
                  <a:extLst>
                    <a:ext uri="{9D8B030D-6E8A-4147-A177-3AD203B41FA5}">
                      <a16:colId xmlns:a16="http://schemas.microsoft.com/office/drawing/2014/main" val="1766562271"/>
                    </a:ext>
                  </a:extLst>
                </a:gridCol>
                <a:gridCol w="3427476">
                  <a:extLst>
                    <a:ext uri="{9D8B030D-6E8A-4147-A177-3AD203B41FA5}">
                      <a16:colId xmlns:a16="http://schemas.microsoft.com/office/drawing/2014/main" val="1848742039"/>
                    </a:ext>
                  </a:extLst>
                </a:gridCol>
                <a:gridCol w="8905020">
                  <a:extLst>
                    <a:ext uri="{9D8B030D-6E8A-4147-A177-3AD203B41FA5}">
                      <a16:colId xmlns:a16="http://schemas.microsoft.com/office/drawing/2014/main" val="3002355899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Managed Groundwater Production (AF)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672205"/>
                  </a:ext>
                </a:extLst>
              </a:tr>
              <a:tr h="792749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37946"/>
                  </a:ext>
                </a:extLst>
              </a:tr>
              <a:tr h="792749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Dry Year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273946"/>
                  </a:ext>
                </a:extLst>
              </a:tr>
              <a:tr h="792749">
                <a:tc rowSpan="5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Multi-Year Drought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 (1</a:t>
                      </a:r>
                      <a:r>
                        <a:rPr lang="en-US" sz="4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71320"/>
                  </a:ext>
                </a:extLst>
              </a:tr>
              <a:tr h="792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 (2</a:t>
                      </a:r>
                      <a:r>
                        <a:rPr lang="en-US" sz="4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49609"/>
                  </a:ext>
                </a:extLst>
              </a:tr>
              <a:tr h="792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 (3</a:t>
                      </a:r>
                      <a:r>
                        <a:rPr lang="en-US" sz="4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793"/>
                  </a:ext>
                </a:extLst>
              </a:tr>
              <a:tr h="792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 (4</a:t>
                      </a:r>
                      <a:r>
                        <a:rPr lang="en-US" sz="4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11136"/>
                  </a:ext>
                </a:extLst>
              </a:tr>
              <a:tr h="792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 (5</a:t>
                      </a:r>
                      <a:r>
                        <a:rPr lang="en-US" sz="4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262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0BDD9A-5190-C378-FB83-19C9DD550E8F}"/>
              </a:ext>
            </a:extLst>
          </p:cNvPr>
          <p:cNvSpPr txBox="1"/>
          <p:nvPr/>
        </p:nvSpPr>
        <p:spPr>
          <a:xfrm>
            <a:off x="2743201" y="3474720"/>
            <a:ext cx="2839452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8720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Because sufficient supplies are available, the District extracts the groundwater needed to meet customer demands</a:t>
            </a:r>
          </a:p>
          <a:p>
            <a:pPr marL="1188720" indent="-118872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</a:rPr>
              <a:t>For reliability planning, projected supplies are set equal to projected demand</a:t>
            </a:r>
            <a:endParaRPr lang="en-US" sz="60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537ED-3720-1FEC-C71E-C10F2BE62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" y="13968267"/>
            <a:ext cx="4754880" cy="1473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49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7980f2-711d-43c5-af80-a1500bc247f8">
      <Terms xmlns="http://schemas.microsoft.com/office/infopath/2007/PartnerControls"/>
    </lcf76f155ced4ddcb4097134ff3c332f>
    <TaxCatchAll xmlns="5debe52e-be95-4e46-baca-d99470f7cb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687B2A1F3604FB44E1E8FFBE44523" ma:contentTypeVersion="20" ma:contentTypeDescription="Create a new document." ma:contentTypeScope="" ma:versionID="13a2b4cd7c48fddb8cdac3b802ba4203">
  <xsd:schema xmlns:xsd="http://www.w3.org/2001/XMLSchema" xmlns:xs="http://www.w3.org/2001/XMLSchema" xmlns:p="http://schemas.microsoft.com/office/2006/metadata/properties" xmlns:ns2="177980f2-711d-43c5-af80-a1500bc247f8" xmlns:ns3="5debe52e-be95-4e46-baca-d99470f7cb5d" targetNamespace="http://schemas.microsoft.com/office/2006/metadata/properties" ma:root="true" ma:fieldsID="d89505f8208bcd99e48703de03d0ff5d" ns2:_="" ns3:_="">
    <xsd:import namespace="177980f2-711d-43c5-af80-a1500bc247f8"/>
    <xsd:import namespace="5debe52e-be95-4e46-baca-d99470f7cb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0f2-711d-43c5-af80-a1500bc24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386598-50af-4c4e-a8f8-7a001c67d9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be52e-be95-4e46-baca-d99470f7cb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579a2d-5fb0-4d30-9709-fc87ce356eae}" ma:internalName="TaxCatchAll" ma:showField="CatchAllData" ma:web="5debe52e-be95-4e46-baca-d99470f7c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E1330-C2D5-423D-91CF-2C7F81C95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2DD0-5C6B-4B8E-9B3E-06EB3B254702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5debe52e-be95-4e46-baca-d99470f7cb5d"/>
    <ds:schemaRef ds:uri="177980f2-711d-43c5-af80-a1500bc247f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7E013A-6924-46C5-B918-433972DFAF01}">
  <ds:schemaRefs>
    <ds:schemaRef ds:uri="177980f2-711d-43c5-af80-a1500bc247f8"/>
    <ds:schemaRef ds:uri="5debe52e-be95-4e46-baca-d99470f7c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1123</Words>
  <Application>Microsoft Office PowerPoint</Application>
  <PresentationFormat>Custom</PresentationFormat>
  <Paragraphs>388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Katrina Starbird</dc:creator>
  <cp:lastModifiedBy>Adriel Ramirez</cp:lastModifiedBy>
  <cp:revision>41</cp:revision>
  <cp:lastPrinted>2026-02-04T23:41:45Z</cp:lastPrinted>
  <dcterms:created xsi:type="dcterms:W3CDTF">2025-04-21T21:28:20Z</dcterms:created>
  <dcterms:modified xsi:type="dcterms:W3CDTF">2026-05-18T17:20:03Z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0x010100700687B2A1F3604FB44E1E8FFBE44523</vt:lpwstr>
  </property>
  <property fmtid="{D5CDD505-2E9C-101B-9397-08002B2CF9AE}" pid="3" name="MediaServiceImageTags">
    <vt:lpwstr/>
  </property>
</Properties>
</file>